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814" r:id="rId2"/>
  </p:sldMasterIdLst>
  <p:notesMasterIdLst>
    <p:notesMasterId r:id="rId30"/>
  </p:notesMasterIdLst>
  <p:handoutMasterIdLst>
    <p:handoutMasterId r:id="rId31"/>
  </p:handoutMasterIdLst>
  <p:sldIdLst>
    <p:sldId id="306" r:id="rId3"/>
    <p:sldId id="348" r:id="rId4"/>
    <p:sldId id="341" r:id="rId5"/>
    <p:sldId id="340" r:id="rId6"/>
    <p:sldId id="275" r:id="rId7"/>
    <p:sldId id="343" r:id="rId8"/>
    <p:sldId id="344" r:id="rId9"/>
    <p:sldId id="347" r:id="rId10"/>
    <p:sldId id="345" r:id="rId11"/>
    <p:sldId id="349" r:id="rId12"/>
    <p:sldId id="350" r:id="rId13"/>
    <p:sldId id="364" r:id="rId14"/>
    <p:sldId id="352" r:id="rId15"/>
    <p:sldId id="353" r:id="rId16"/>
    <p:sldId id="356" r:id="rId17"/>
    <p:sldId id="354" r:id="rId18"/>
    <p:sldId id="355" r:id="rId19"/>
    <p:sldId id="357" r:id="rId20"/>
    <p:sldId id="358" r:id="rId21"/>
    <p:sldId id="359" r:id="rId22"/>
    <p:sldId id="360" r:id="rId23"/>
    <p:sldId id="365" r:id="rId24"/>
    <p:sldId id="366" r:id="rId25"/>
    <p:sldId id="367" r:id="rId26"/>
    <p:sldId id="361" r:id="rId27"/>
    <p:sldId id="362" r:id="rId28"/>
    <p:sldId id="363" r:id="rId29"/>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64" autoAdjust="0"/>
  </p:normalViewPr>
  <p:slideViewPr>
    <p:cSldViewPr snapToGrid="0" snapToObjects="1">
      <p:cViewPr varScale="1">
        <p:scale>
          <a:sx n="111" d="100"/>
          <a:sy n="111" d="100"/>
        </p:scale>
        <p:origin x="1680" y="20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00d144cc974a5c7" providerId="LiveId" clId="{10DCF1CD-5D94-4C6F-8DA8-9CCFFF1F71FE}"/>
    <pc:docChg chg="undo custSel addSld delSld modSld addMainMaster delMainMaster">
      <pc:chgData name="" userId="800d144cc974a5c7" providerId="LiveId" clId="{10DCF1CD-5D94-4C6F-8DA8-9CCFFF1F71FE}" dt="2024-05-05T15:55:57.264" v="63" actId="478"/>
      <pc:docMkLst>
        <pc:docMk/>
      </pc:docMkLst>
      <pc:sldChg chg="addSp delSp modSp modTransition delAnim">
        <pc:chgData name="" userId="800d144cc974a5c7" providerId="LiveId" clId="{10DCF1CD-5D94-4C6F-8DA8-9CCFFF1F71FE}" dt="2024-05-05T15:55:49.295" v="59" actId="478"/>
        <pc:sldMkLst>
          <pc:docMk/>
          <pc:sldMk cId="0" sldId="275"/>
        </pc:sldMkLst>
        <pc:picChg chg="add del mod">
          <ac:chgData name="" userId="800d144cc974a5c7" providerId="LiveId" clId="{10DCF1CD-5D94-4C6F-8DA8-9CCFFF1F71FE}" dt="2024-05-05T15:26:10.274" v="12"/>
          <ac:picMkLst>
            <pc:docMk/>
            <pc:sldMk cId="0" sldId="275"/>
            <ac:picMk id="3" creationId="{B87C2E04-B237-4498-9BAA-F5D24E7A6FDE}"/>
          </ac:picMkLst>
        </pc:picChg>
        <pc:picChg chg="add del mod">
          <ac:chgData name="" userId="800d144cc974a5c7" providerId="LiveId" clId="{10DCF1CD-5D94-4C6F-8DA8-9CCFFF1F71FE}" dt="2024-05-05T15:26:27.203" v="14" actId="478"/>
          <ac:picMkLst>
            <pc:docMk/>
            <pc:sldMk cId="0" sldId="275"/>
            <ac:picMk id="4" creationId="{8CA34B30-3A70-4592-AA79-D0C5DC224585}"/>
          </ac:picMkLst>
        </pc:picChg>
        <pc:picChg chg="add del mod">
          <ac:chgData name="" userId="800d144cc974a5c7" providerId="LiveId" clId="{10DCF1CD-5D94-4C6F-8DA8-9CCFFF1F71FE}" dt="2024-05-05T15:27:10.623" v="16" actId="478"/>
          <ac:picMkLst>
            <pc:docMk/>
            <pc:sldMk cId="0" sldId="275"/>
            <ac:picMk id="5" creationId="{E4704612-6690-4374-BE15-74F9E15D9D66}"/>
          </ac:picMkLst>
        </pc:picChg>
        <pc:picChg chg="add del mod">
          <ac:chgData name="" userId="800d144cc974a5c7" providerId="LiveId" clId="{10DCF1CD-5D94-4C6F-8DA8-9CCFFF1F71FE}" dt="2024-05-05T15:39:50.818" v="23"/>
          <ac:picMkLst>
            <pc:docMk/>
            <pc:sldMk cId="0" sldId="275"/>
            <ac:picMk id="6" creationId="{E94210CA-02DA-4446-B436-1E84968D4521}"/>
          </ac:picMkLst>
        </pc:picChg>
        <pc:picChg chg="add del mod">
          <ac:chgData name="" userId="800d144cc974a5c7" providerId="LiveId" clId="{10DCF1CD-5D94-4C6F-8DA8-9CCFFF1F71FE}" dt="2024-05-05T15:55:49.295" v="59" actId="478"/>
          <ac:picMkLst>
            <pc:docMk/>
            <pc:sldMk cId="0" sldId="275"/>
            <ac:picMk id="7" creationId="{5D37B28D-AA63-4881-A9C4-A31C1FB1B83D}"/>
          </ac:picMkLst>
        </pc:picChg>
      </pc:sldChg>
      <pc:sldChg chg="addSp delSp modSp add del modTransition delAnim modAnim">
        <pc:chgData name="" userId="800d144cc974a5c7" providerId="LiveId" clId="{10DCF1CD-5D94-4C6F-8DA8-9CCFFF1F71FE}" dt="2024-05-05T15:55:41.054" v="56" actId="478"/>
        <pc:sldMkLst>
          <pc:docMk/>
          <pc:sldMk cId="0" sldId="306"/>
        </pc:sldMkLst>
        <pc:spChg chg="mod">
          <ac:chgData name="" userId="800d144cc974a5c7" providerId="LiveId" clId="{10DCF1CD-5D94-4C6F-8DA8-9CCFFF1F71FE}" dt="2024-05-05T15:13:35.966" v="2" actId="1076"/>
          <ac:spMkLst>
            <pc:docMk/>
            <pc:sldMk cId="0" sldId="306"/>
            <ac:spMk id="2" creationId="{EC485C55-4435-45CD-6416-ACCB3DCAFA72}"/>
          </ac:spMkLst>
        </pc:spChg>
        <pc:picChg chg="add del mod">
          <ac:chgData name="" userId="800d144cc974a5c7" providerId="LiveId" clId="{10DCF1CD-5D94-4C6F-8DA8-9CCFFF1F71FE}" dt="2024-05-05T15:15:30.015" v="3"/>
          <ac:picMkLst>
            <pc:docMk/>
            <pc:sldMk cId="0" sldId="306"/>
            <ac:picMk id="3" creationId="{34676300-F3BD-4456-AAE2-F1FA2C6F6C3D}"/>
          </ac:picMkLst>
        </pc:picChg>
        <pc:picChg chg="add del mod">
          <ac:chgData name="" userId="800d144cc974a5c7" providerId="LiveId" clId="{10DCF1CD-5D94-4C6F-8DA8-9CCFFF1F71FE}" dt="2024-05-05T15:18:04.548" v="6"/>
          <ac:picMkLst>
            <pc:docMk/>
            <pc:sldMk cId="0" sldId="306"/>
            <ac:picMk id="4" creationId="{3F5BD18C-4438-4BE3-B171-8E3E621871F9}"/>
          </ac:picMkLst>
        </pc:picChg>
        <pc:picChg chg="add del mod">
          <ac:chgData name="" userId="800d144cc974a5c7" providerId="LiveId" clId="{10DCF1CD-5D94-4C6F-8DA8-9CCFFF1F71FE}" dt="2024-05-05T15:28:31.783" v="17"/>
          <ac:picMkLst>
            <pc:docMk/>
            <pc:sldMk cId="0" sldId="306"/>
            <ac:picMk id="5" creationId="{5917CFFD-B84B-4ED2-9483-97AD5C863286}"/>
          </ac:picMkLst>
        </pc:picChg>
        <pc:picChg chg="add del mod">
          <ac:chgData name="" userId="800d144cc974a5c7" providerId="LiveId" clId="{10DCF1CD-5D94-4C6F-8DA8-9CCFFF1F71FE}" dt="2024-05-05T15:29:13.893" v="19"/>
          <ac:picMkLst>
            <pc:docMk/>
            <pc:sldMk cId="0" sldId="306"/>
            <ac:picMk id="6" creationId="{026A1128-0BB6-4795-A10C-EF9BB2111F83}"/>
          </ac:picMkLst>
        </pc:picChg>
        <pc:picChg chg="add del mod">
          <ac:chgData name="" userId="800d144cc974a5c7" providerId="LiveId" clId="{10DCF1CD-5D94-4C6F-8DA8-9CCFFF1F71FE}" dt="2024-05-05T15:31:48.766" v="20"/>
          <ac:picMkLst>
            <pc:docMk/>
            <pc:sldMk cId="0" sldId="306"/>
            <ac:picMk id="7" creationId="{FEBA0C4A-95DB-4628-837F-813BFBF94EAC}"/>
          </ac:picMkLst>
        </pc:picChg>
        <pc:picChg chg="add del mod">
          <ac:chgData name="" userId="800d144cc974a5c7" providerId="LiveId" clId="{10DCF1CD-5D94-4C6F-8DA8-9CCFFF1F71FE}" dt="2024-05-05T15:33:58.794" v="21"/>
          <ac:picMkLst>
            <pc:docMk/>
            <pc:sldMk cId="0" sldId="306"/>
            <ac:picMk id="8" creationId="{9C67FFB3-407F-48F9-BB6E-5957F96AF774}"/>
          </ac:picMkLst>
        </pc:picChg>
        <pc:picChg chg="add del mod">
          <ac:chgData name="" userId="800d144cc974a5c7" providerId="LiveId" clId="{10DCF1CD-5D94-4C6F-8DA8-9CCFFF1F71FE}" dt="2024-05-05T15:39:50.818" v="23"/>
          <ac:picMkLst>
            <pc:docMk/>
            <pc:sldMk cId="0" sldId="306"/>
            <ac:picMk id="9" creationId="{739ADB90-2F0A-4CC6-A789-4C7EF0D47E7B}"/>
          </ac:picMkLst>
        </pc:picChg>
        <pc:picChg chg="add del mod">
          <ac:chgData name="" userId="800d144cc974a5c7" providerId="LiveId" clId="{10DCF1CD-5D94-4C6F-8DA8-9CCFFF1F71FE}" dt="2024-05-05T15:55:41.054" v="56" actId="478"/>
          <ac:picMkLst>
            <pc:docMk/>
            <pc:sldMk cId="0" sldId="306"/>
            <ac:picMk id="10" creationId="{05B86A20-9F9E-4A94-8750-7EA3110B3764}"/>
          </ac:picMkLst>
        </pc:picChg>
      </pc:sldChg>
      <pc:sldChg chg="addSp delSp modSp modTransition delAnim">
        <pc:chgData name="" userId="800d144cc974a5c7" providerId="LiveId" clId="{10DCF1CD-5D94-4C6F-8DA8-9CCFFF1F71FE}" dt="2024-05-05T15:55:46.937" v="58" actId="478"/>
        <pc:sldMkLst>
          <pc:docMk/>
          <pc:sldMk cId="1345364157" sldId="340"/>
        </pc:sldMkLst>
        <pc:picChg chg="add del mod">
          <ac:chgData name="" userId="800d144cc974a5c7" providerId="LiveId" clId="{10DCF1CD-5D94-4C6F-8DA8-9CCFFF1F71FE}" dt="2024-05-05T15:24:16.904" v="11"/>
          <ac:picMkLst>
            <pc:docMk/>
            <pc:sldMk cId="1345364157" sldId="340"/>
            <ac:picMk id="4" creationId="{27AFE733-B8C1-43B7-B794-AC0B63D4C144}"/>
          </ac:picMkLst>
        </pc:picChg>
        <pc:picChg chg="add del mod">
          <ac:chgData name="" userId="800d144cc974a5c7" providerId="LiveId" clId="{10DCF1CD-5D94-4C6F-8DA8-9CCFFF1F71FE}" dt="2024-05-05T15:31:48.766" v="20"/>
          <ac:picMkLst>
            <pc:docMk/>
            <pc:sldMk cId="1345364157" sldId="340"/>
            <ac:picMk id="5" creationId="{48EE42C3-1F3E-4894-89CE-16A9357F13B3}"/>
          </ac:picMkLst>
        </pc:picChg>
        <pc:picChg chg="add del mod">
          <ac:chgData name="" userId="800d144cc974a5c7" providerId="LiveId" clId="{10DCF1CD-5D94-4C6F-8DA8-9CCFFF1F71FE}" dt="2024-05-05T15:33:58.794" v="21"/>
          <ac:picMkLst>
            <pc:docMk/>
            <pc:sldMk cId="1345364157" sldId="340"/>
            <ac:picMk id="6" creationId="{6C8F95ED-4BEB-4CBA-8367-1A0E3758B844}"/>
          </ac:picMkLst>
        </pc:picChg>
        <pc:picChg chg="add del mod">
          <ac:chgData name="" userId="800d144cc974a5c7" providerId="LiveId" clId="{10DCF1CD-5D94-4C6F-8DA8-9CCFFF1F71FE}" dt="2024-05-05T15:34:04.945" v="22"/>
          <ac:picMkLst>
            <pc:docMk/>
            <pc:sldMk cId="1345364157" sldId="340"/>
            <ac:picMk id="7" creationId="{DC9510A0-5E96-4CFB-A785-61935E16D546}"/>
          </ac:picMkLst>
        </pc:picChg>
        <pc:picChg chg="add del mod">
          <ac:chgData name="" userId="800d144cc974a5c7" providerId="LiveId" clId="{10DCF1CD-5D94-4C6F-8DA8-9CCFFF1F71FE}" dt="2024-05-05T15:39:50.818" v="23"/>
          <ac:picMkLst>
            <pc:docMk/>
            <pc:sldMk cId="1345364157" sldId="340"/>
            <ac:picMk id="8" creationId="{5AA4DFA6-9A98-41A3-8BAA-FAB66B299B30}"/>
          </ac:picMkLst>
        </pc:picChg>
        <pc:picChg chg="add del mod">
          <ac:chgData name="" userId="800d144cc974a5c7" providerId="LiveId" clId="{10DCF1CD-5D94-4C6F-8DA8-9CCFFF1F71FE}" dt="2024-05-05T15:55:46.937" v="58" actId="478"/>
          <ac:picMkLst>
            <pc:docMk/>
            <pc:sldMk cId="1345364157" sldId="340"/>
            <ac:picMk id="9" creationId="{30B81133-6523-42DB-BF82-48EF6E00FFE8}"/>
          </ac:picMkLst>
        </pc:picChg>
      </pc:sldChg>
      <pc:sldChg chg="addSp delSp modSp add del modTransition delAnim">
        <pc:chgData name="" userId="800d144cc974a5c7" providerId="LiveId" clId="{10DCF1CD-5D94-4C6F-8DA8-9CCFFF1F71FE}" dt="2024-05-05T15:55:44.309" v="57" actId="478"/>
        <pc:sldMkLst>
          <pc:docMk/>
          <pc:sldMk cId="2538575263" sldId="341"/>
        </pc:sldMkLst>
        <pc:picChg chg="add del mod">
          <ac:chgData name="" userId="800d144cc974a5c7" providerId="LiveId" clId="{10DCF1CD-5D94-4C6F-8DA8-9CCFFF1F71FE}" dt="2024-05-05T15:15:30.015" v="3"/>
          <ac:picMkLst>
            <pc:docMk/>
            <pc:sldMk cId="2538575263" sldId="341"/>
            <ac:picMk id="4" creationId="{BD58FA98-DEBE-42F7-9B28-BD9310CCEFC1}"/>
          </ac:picMkLst>
        </pc:picChg>
        <pc:picChg chg="add del mod">
          <ac:chgData name="" userId="800d144cc974a5c7" providerId="LiveId" clId="{10DCF1CD-5D94-4C6F-8DA8-9CCFFF1F71FE}" dt="2024-05-05T15:28:31.783" v="17"/>
          <ac:picMkLst>
            <pc:docMk/>
            <pc:sldMk cId="2538575263" sldId="341"/>
            <ac:picMk id="5" creationId="{11B1B407-2F24-414D-9063-B3A115908224}"/>
          </ac:picMkLst>
        </pc:picChg>
        <pc:picChg chg="add del mod">
          <ac:chgData name="" userId="800d144cc974a5c7" providerId="LiveId" clId="{10DCF1CD-5D94-4C6F-8DA8-9CCFFF1F71FE}" dt="2024-05-05T15:31:48.766" v="20"/>
          <ac:picMkLst>
            <pc:docMk/>
            <pc:sldMk cId="2538575263" sldId="341"/>
            <ac:picMk id="6" creationId="{DE9ECDFE-7AFE-4BFF-827B-A4DB88A037DB}"/>
          </ac:picMkLst>
        </pc:picChg>
        <pc:picChg chg="add del mod">
          <ac:chgData name="" userId="800d144cc974a5c7" providerId="LiveId" clId="{10DCF1CD-5D94-4C6F-8DA8-9CCFFF1F71FE}" dt="2024-05-05T15:33:58.794" v="21"/>
          <ac:picMkLst>
            <pc:docMk/>
            <pc:sldMk cId="2538575263" sldId="341"/>
            <ac:picMk id="7" creationId="{84A6E950-98BA-4228-AD41-CC380D9A16B7}"/>
          </ac:picMkLst>
        </pc:picChg>
        <pc:picChg chg="add del mod">
          <ac:chgData name="" userId="800d144cc974a5c7" providerId="LiveId" clId="{10DCF1CD-5D94-4C6F-8DA8-9CCFFF1F71FE}" dt="2024-05-05T15:39:50.818" v="23"/>
          <ac:picMkLst>
            <pc:docMk/>
            <pc:sldMk cId="2538575263" sldId="341"/>
            <ac:picMk id="8" creationId="{587D47E2-A5F8-4B33-8C2B-54F24D1CF8EB}"/>
          </ac:picMkLst>
        </pc:picChg>
        <pc:picChg chg="add del mod">
          <ac:chgData name="" userId="800d144cc974a5c7" providerId="LiveId" clId="{10DCF1CD-5D94-4C6F-8DA8-9CCFFF1F71FE}" dt="2024-05-05T15:55:44.309" v="57" actId="478"/>
          <ac:picMkLst>
            <pc:docMk/>
            <pc:sldMk cId="2538575263" sldId="341"/>
            <ac:picMk id="9" creationId="{A8AE44B3-57DE-4794-9265-F83D47932F17}"/>
          </ac:picMkLst>
        </pc:picChg>
      </pc:sldChg>
      <pc:sldChg chg="addSp delSp modSp modTransition delAnim">
        <pc:chgData name="" userId="800d144cc974a5c7" providerId="LiveId" clId="{10DCF1CD-5D94-4C6F-8DA8-9CCFFF1F71FE}" dt="2024-05-05T15:55:51.362" v="60" actId="478"/>
        <pc:sldMkLst>
          <pc:docMk/>
          <pc:sldMk cId="4123458420" sldId="343"/>
        </pc:sldMkLst>
        <pc:picChg chg="add del mod">
          <ac:chgData name="" userId="800d144cc974a5c7" providerId="LiveId" clId="{10DCF1CD-5D94-4C6F-8DA8-9CCFFF1F71FE}" dt="2024-05-05T15:55:51.362" v="60" actId="478"/>
          <ac:picMkLst>
            <pc:docMk/>
            <pc:sldMk cId="4123458420" sldId="343"/>
            <ac:picMk id="3" creationId="{7CD98CAD-A9EA-4453-A1CE-DF710AE7042A}"/>
          </ac:picMkLst>
        </pc:picChg>
      </pc:sldChg>
      <pc:sldChg chg="addSp delSp modSp modTransition delAnim">
        <pc:chgData name="" userId="800d144cc974a5c7" providerId="LiveId" clId="{10DCF1CD-5D94-4C6F-8DA8-9CCFFF1F71FE}" dt="2024-05-05T15:55:53.461" v="61" actId="478"/>
        <pc:sldMkLst>
          <pc:docMk/>
          <pc:sldMk cId="3755469275" sldId="344"/>
        </pc:sldMkLst>
        <pc:picChg chg="add del mod">
          <ac:chgData name="" userId="800d144cc974a5c7" providerId="LiveId" clId="{10DCF1CD-5D94-4C6F-8DA8-9CCFFF1F71FE}" dt="2024-05-05T15:55:53.461" v="61" actId="478"/>
          <ac:picMkLst>
            <pc:docMk/>
            <pc:sldMk cId="3755469275" sldId="344"/>
            <ac:picMk id="3" creationId="{43BA9B4E-8E57-4948-97C8-4F04441F559D}"/>
          </ac:picMkLst>
        </pc:picChg>
      </pc:sldChg>
      <pc:sldChg chg="addSp delSp modSp modTransition delAnim">
        <pc:chgData name="" userId="800d144cc974a5c7" providerId="LiveId" clId="{10DCF1CD-5D94-4C6F-8DA8-9CCFFF1F71FE}" dt="2024-05-05T15:55:57.264" v="63" actId="478"/>
        <pc:sldMkLst>
          <pc:docMk/>
          <pc:sldMk cId="2426066305" sldId="345"/>
        </pc:sldMkLst>
        <pc:picChg chg="add del mod">
          <ac:chgData name="" userId="800d144cc974a5c7" providerId="LiveId" clId="{10DCF1CD-5D94-4C6F-8DA8-9CCFFF1F71FE}" dt="2024-05-05T15:55:57.264" v="63" actId="478"/>
          <ac:picMkLst>
            <pc:docMk/>
            <pc:sldMk cId="2426066305" sldId="345"/>
            <ac:picMk id="3" creationId="{E7FB0F48-9FA0-4A4C-87E4-684D29A9D24A}"/>
          </ac:picMkLst>
        </pc:picChg>
      </pc:sldChg>
      <pc:sldChg chg="addSp delSp modSp modTransition delAnim">
        <pc:chgData name="" userId="800d144cc974a5c7" providerId="LiveId" clId="{10DCF1CD-5D94-4C6F-8DA8-9CCFFF1F71FE}" dt="2024-05-05T15:55:55.459" v="62" actId="478"/>
        <pc:sldMkLst>
          <pc:docMk/>
          <pc:sldMk cId="993450693" sldId="347"/>
        </pc:sldMkLst>
        <pc:picChg chg="add del mod">
          <ac:chgData name="" userId="800d144cc974a5c7" providerId="LiveId" clId="{10DCF1CD-5D94-4C6F-8DA8-9CCFFF1F71FE}" dt="2024-05-05T15:40:45.075" v="24"/>
          <ac:picMkLst>
            <pc:docMk/>
            <pc:sldMk cId="993450693" sldId="347"/>
            <ac:picMk id="3" creationId="{71BDB33A-6301-408D-B40C-0552384BE6F6}"/>
          </ac:picMkLst>
        </pc:picChg>
        <pc:picChg chg="add del mod">
          <ac:chgData name="" userId="800d144cc974a5c7" providerId="LiveId" clId="{10DCF1CD-5D94-4C6F-8DA8-9CCFFF1F71FE}" dt="2024-05-05T15:40:53.881" v="25" actId="478"/>
          <ac:picMkLst>
            <pc:docMk/>
            <pc:sldMk cId="993450693" sldId="347"/>
            <ac:picMk id="4" creationId="{1EEA429B-9FDF-433C-B346-C32CCCAF6DB0}"/>
          </ac:picMkLst>
        </pc:picChg>
        <pc:picChg chg="add del mod">
          <ac:chgData name="" userId="800d144cc974a5c7" providerId="LiveId" clId="{10DCF1CD-5D94-4C6F-8DA8-9CCFFF1F71FE}" dt="2024-05-05T15:55:55.459" v="62" actId="478"/>
          <ac:picMkLst>
            <pc:docMk/>
            <pc:sldMk cId="993450693" sldId="347"/>
            <ac:picMk id="5" creationId="{1B4EA653-D8A8-41FF-B24E-F64AF26023C0}"/>
          </ac:picMkLst>
        </pc:picChg>
      </pc:sldChg>
      <pc:sldMasterChg chg="add del addSldLayout delSldLayout">
        <pc:chgData name="" userId="800d144cc974a5c7" providerId="LiveId" clId="{10DCF1CD-5D94-4C6F-8DA8-9CCFFF1F71FE}" dt="2024-05-05T15:55:36.779" v="54" actId="2696"/>
        <pc:sldMasterMkLst>
          <pc:docMk/>
          <pc:sldMasterMk cId="0" sldId="2147483648"/>
        </pc:sldMasterMkLst>
        <pc:sldLayoutChg chg="add del">
          <pc:chgData name="" userId="800d144cc974a5c7" providerId="LiveId" clId="{10DCF1CD-5D94-4C6F-8DA8-9CCFFF1F71FE}" dt="2024-05-05T15:55:36.779" v="54" actId="2696"/>
          <pc:sldLayoutMkLst>
            <pc:docMk/>
            <pc:sldMasterMk cId="0" sldId="2147483648"/>
            <pc:sldLayoutMk cId="3357749956" sldId="2147483803"/>
          </pc:sldLayoutMkLst>
        </pc:sldLayoutChg>
        <pc:sldLayoutChg chg="add del">
          <pc:chgData name="" userId="800d144cc974a5c7" providerId="LiveId" clId="{10DCF1CD-5D94-4C6F-8DA8-9CCFFF1F71FE}" dt="2024-05-05T15:55:36.779" v="53" actId="2696"/>
          <pc:sldLayoutMkLst>
            <pc:docMk/>
            <pc:sldMasterMk cId="0" sldId="2147483648"/>
            <pc:sldLayoutMk cId="641717427" sldId="2147483804"/>
          </pc:sldLayoutMkLst>
        </pc:sldLayoutChg>
        <pc:sldLayoutChg chg="add del">
          <pc:chgData name="" userId="800d144cc974a5c7" providerId="LiveId" clId="{10DCF1CD-5D94-4C6F-8DA8-9CCFFF1F71FE}" dt="2024-05-05T15:55:36.779" v="52" actId="2696"/>
          <pc:sldLayoutMkLst>
            <pc:docMk/>
            <pc:sldMasterMk cId="0" sldId="2147483648"/>
            <pc:sldLayoutMk cId="1891998801" sldId="2147483805"/>
          </pc:sldLayoutMkLst>
        </pc:sldLayoutChg>
        <pc:sldLayoutChg chg="add del">
          <pc:chgData name="" userId="800d144cc974a5c7" providerId="LiveId" clId="{10DCF1CD-5D94-4C6F-8DA8-9CCFFF1F71FE}" dt="2024-05-05T15:55:36.778" v="51" actId="2696"/>
          <pc:sldLayoutMkLst>
            <pc:docMk/>
            <pc:sldMasterMk cId="0" sldId="2147483648"/>
            <pc:sldLayoutMk cId="2761401664" sldId="2147483806"/>
          </pc:sldLayoutMkLst>
        </pc:sldLayoutChg>
        <pc:sldLayoutChg chg="add del">
          <pc:chgData name="" userId="800d144cc974a5c7" providerId="LiveId" clId="{10DCF1CD-5D94-4C6F-8DA8-9CCFFF1F71FE}" dt="2024-05-05T15:55:36.778" v="50" actId="2696"/>
          <pc:sldLayoutMkLst>
            <pc:docMk/>
            <pc:sldMasterMk cId="0" sldId="2147483648"/>
            <pc:sldLayoutMk cId="2145537982" sldId="2147483807"/>
          </pc:sldLayoutMkLst>
        </pc:sldLayoutChg>
        <pc:sldLayoutChg chg="add del">
          <pc:chgData name="" userId="800d144cc974a5c7" providerId="LiveId" clId="{10DCF1CD-5D94-4C6F-8DA8-9CCFFF1F71FE}" dt="2024-05-05T15:55:36.778" v="49" actId="2696"/>
          <pc:sldLayoutMkLst>
            <pc:docMk/>
            <pc:sldMasterMk cId="0" sldId="2147483648"/>
            <pc:sldLayoutMk cId="883380742" sldId="2147483808"/>
          </pc:sldLayoutMkLst>
        </pc:sldLayoutChg>
        <pc:sldLayoutChg chg="add del">
          <pc:chgData name="" userId="800d144cc974a5c7" providerId="LiveId" clId="{10DCF1CD-5D94-4C6F-8DA8-9CCFFF1F71FE}" dt="2024-05-05T15:55:36.778" v="48" actId="2696"/>
          <pc:sldLayoutMkLst>
            <pc:docMk/>
            <pc:sldMasterMk cId="0" sldId="2147483648"/>
            <pc:sldLayoutMk cId="4052726729" sldId="2147483809"/>
          </pc:sldLayoutMkLst>
        </pc:sldLayoutChg>
        <pc:sldLayoutChg chg="add del">
          <pc:chgData name="" userId="800d144cc974a5c7" providerId="LiveId" clId="{10DCF1CD-5D94-4C6F-8DA8-9CCFFF1F71FE}" dt="2024-05-05T15:55:36.778" v="47" actId="2696"/>
          <pc:sldLayoutMkLst>
            <pc:docMk/>
            <pc:sldMasterMk cId="0" sldId="2147483648"/>
            <pc:sldLayoutMk cId="3410605672" sldId="2147483810"/>
          </pc:sldLayoutMkLst>
        </pc:sldLayoutChg>
        <pc:sldLayoutChg chg="add del">
          <pc:chgData name="" userId="800d144cc974a5c7" providerId="LiveId" clId="{10DCF1CD-5D94-4C6F-8DA8-9CCFFF1F71FE}" dt="2024-05-05T15:55:36.778" v="46" actId="2696"/>
          <pc:sldLayoutMkLst>
            <pc:docMk/>
            <pc:sldMasterMk cId="0" sldId="2147483648"/>
            <pc:sldLayoutMk cId="3140310275" sldId="2147483811"/>
          </pc:sldLayoutMkLst>
        </pc:sldLayoutChg>
        <pc:sldLayoutChg chg="add del">
          <pc:chgData name="" userId="800d144cc974a5c7" providerId="LiveId" clId="{10DCF1CD-5D94-4C6F-8DA8-9CCFFF1F71FE}" dt="2024-05-05T15:55:36.778" v="45" actId="2696"/>
          <pc:sldLayoutMkLst>
            <pc:docMk/>
            <pc:sldMasterMk cId="0" sldId="2147483648"/>
            <pc:sldLayoutMk cId="4178753604" sldId="2147483812"/>
          </pc:sldLayoutMkLst>
        </pc:sldLayoutChg>
        <pc:sldLayoutChg chg="add del">
          <pc:chgData name="" userId="800d144cc974a5c7" providerId="LiveId" clId="{10DCF1CD-5D94-4C6F-8DA8-9CCFFF1F71FE}" dt="2024-05-05T15:55:36.778" v="44" actId="2696"/>
          <pc:sldLayoutMkLst>
            <pc:docMk/>
            <pc:sldMasterMk cId="0" sldId="2147483648"/>
            <pc:sldLayoutMk cId="1090537671" sldId="214748381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B5B3FC-D259-4339-B80E-3202CA0E79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dirty="0"/>
          </a:p>
        </p:txBody>
      </p:sp>
      <p:sp>
        <p:nvSpPr>
          <p:cNvPr id="3" name="Date Placeholder 2">
            <a:extLst>
              <a:ext uri="{FF2B5EF4-FFF2-40B4-BE49-F238E27FC236}">
                <a16:creationId xmlns:a16="http://schemas.microsoft.com/office/drawing/2014/main" id="{83FC71E3-9681-4FD2-8D7A-D1CF620D97E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81C42527-8CB2-4B15-A023-2BC6DAF79A16}" type="datetimeFigureOut">
              <a:rPr lang="en-US" altLang="en-US"/>
              <a:pPr>
                <a:defRPr/>
              </a:pPr>
              <a:t>5/13/24</a:t>
            </a:fld>
            <a:endParaRPr lang="en-US" altLang="en-US" dirty="0"/>
          </a:p>
        </p:txBody>
      </p:sp>
      <p:sp>
        <p:nvSpPr>
          <p:cNvPr id="4" name="Footer Placeholder 3">
            <a:extLst>
              <a:ext uri="{FF2B5EF4-FFF2-40B4-BE49-F238E27FC236}">
                <a16:creationId xmlns:a16="http://schemas.microsoft.com/office/drawing/2014/main" id="{B2420833-BE26-409D-977C-70F1EE82E373}"/>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dirty="0"/>
          </a:p>
        </p:txBody>
      </p:sp>
      <p:sp>
        <p:nvSpPr>
          <p:cNvPr id="5" name="Slide Number Placeholder 4">
            <a:extLst>
              <a:ext uri="{FF2B5EF4-FFF2-40B4-BE49-F238E27FC236}">
                <a16:creationId xmlns:a16="http://schemas.microsoft.com/office/drawing/2014/main" id="{E1CBEA6B-0C64-42E5-9E64-21C8B8DDE37A}"/>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D518A1C-3D7A-4D93-87CB-929567B29C90}"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E9C9D1-FF53-4A1F-B1AC-C553C465C06C}"/>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dirty="0"/>
          </a:p>
        </p:txBody>
      </p:sp>
      <p:sp>
        <p:nvSpPr>
          <p:cNvPr id="3" name="Date Placeholder 2">
            <a:extLst>
              <a:ext uri="{FF2B5EF4-FFF2-40B4-BE49-F238E27FC236}">
                <a16:creationId xmlns:a16="http://schemas.microsoft.com/office/drawing/2014/main" id="{41B10D0F-6CF9-4371-BFF6-87FD774BB128}"/>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32E9C981-B83C-43FE-BAC2-886B2E289F95}" type="datetimeFigureOut">
              <a:rPr lang="en-US" altLang="en-US"/>
              <a:pPr>
                <a:defRPr/>
              </a:pPr>
              <a:t>5/13/24</a:t>
            </a:fld>
            <a:endParaRPr lang="en-US" altLang="en-US" dirty="0"/>
          </a:p>
        </p:txBody>
      </p:sp>
      <p:sp>
        <p:nvSpPr>
          <p:cNvPr id="4" name="Slide Image Placeholder 3">
            <a:extLst>
              <a:ext uri="{FF2B5EF4-FFF2-40B4-BE49-F238E27FC236}">
                <a16:creationId xmlns:a16="http://schemas.microsoft.com/office/drawing/2014/main" id="{536C0587-BAD1-4F27-AE41-8F616658EAB8}"/>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2CFA256-6831-4BFA-8360-3E04C7D4E73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BCA1D6E-799F-469D-AE51-4A6D5AA5EEB9}"/>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dirty="0"/>
          </a:p>
        </p:txBody>
      </p:sp>
      <p:sp>
        <p:nvSpPr>
          <p:cNvPr id="7" name="Slide Number Placeholder 6">
            <a:extLst>
              <a:ext uri="{FF2B5EF4-FFF2-40B4-BE49-F238E27FC236}">
                <a16:creationId xmlns:a16="http://schemas.microsoft.com/office/drawing/2014/main" id="{339090E3-AF64-4FF8-AE87-9C351B09076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A048AD9-4560-411A-985C-A5A70006F240}"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19</a:t>
            </a:fld>
            <a:endParaRPr lang="en-US" altLang="en-US" dirty="0"/>
          </a:p>
        </p:txBody>
      </p:sp>
    </p:spTree>
    <p:extLst>
      <p:ext uri="{BB962C8B-B14F-4D97-AF65-F5344CB8AC3E}">
        <p14:creationId xmlns:p14="http://schemas.microsoft.com/office/powerpoint/2010/main" val="2074432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F8AA2057-F365-401A-BCBD-AB15783DA6B7}"/>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F9DCA33-D365-4FE0-81A7-27A770F66A96}" type="datetimeFigureOut">
              <a:rPr lang="en-US" altLang="en-US"/>
              <a:pPr>
                <a:defRPr/>
              </a:pPr>
              <a:t>5/13/24</a:t>
            </a:fld>
            <a:endParaRPr lang="en-US" altLang="en-US" dirty="0"/>
          </a:p>
        </p:txBody>
      </p:sp>
      <p:sp>
        <p:nvSpPr>
          <p:cNvPr id="5" name="Footer Placeholder 4">
            <a:extLst>
              <a:ext uri="{FF2B5EF4-FFF2-40B4-BE49-F238E27FC236}">
                <a16:creationId xmlns:a16="http://schemas.microsoft.com/office/drawing/2014/main" id="{D4A55D79-0C34-4DF6-BBDC-31C81003B506}"/>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20D99590-BA39-44A9-93FC-5BE7E923618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511B927-7FF2-4960-929B-A359A8EEEE7B}" type="slidenum">
              <a:rPr lang="en-US" altLang="en-US"/>
              <a:pPr>
                <a:defRPr/>
              </a:pPr>
              <a:t>‹#›</a:t>
            </a:fld>
            <a:endParaRPr lang="en-US" altLang="en-US" dirty="0"/>
          </a:p>
        </p:txBody>
      </p:sp>
    </p:spTree>
    <p:extLst>
      <p:ext uri="{BB962C8B-B14F-4D97-AF65-F5344CB8AC3E}">
        <p14:creationId xmlns:p14="http://schemas.microsoft.com/office/powerpoint/2010/main" val="3357749956"/>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FC3E9-7643-4106-9235-158C4081FFFF}"/>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191881F-57E7-4550-B97D-30CE246C02F7}" type="datetimeFigureOut">
              <a:rPr lang="en-US" altLang="en-US"/>
              <a:pPr>
                <a:defRPr/>
              </a:pPr>
              <a:t>5/13/24</a:t>
            </a:fld>
            <a:endParaRPr lang="en-US" altLang="en-US" dirty="0"/>
          </a:p>
        </p:txBody>
      </p:sp>
      <p:sp>
        <p:nvSpPr>
          <p:cNvPr id="5" name="Footer Placeholder 4">
            <a:extLst>
              <a:ext uri="{FF2B5EF4-FFF2-40B4-BE49-F238E27FC236}">
                <a16:creationId xmlns:a16="http://schemas.microsoft.com/office/drawing/2014/main" id="{CF154D46-BD71-4228-8B81-02FE9B892514}"/>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7C36D9BD-9409-4A26-8EBF-F6660E10A771}"/>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43F76E3-2BF3-49EA-971E-CF7ADDEFEACA}" type="slidenum">
              <a:rPr lang="en-US" altLang="en-US"/>
              <a:pPr>
                <a:defRPr/>
              </a:pPr>
              <a:t>‹#›</a:t>
            </a:fld>
            <a:endParaRPr lang="en-US" altLang="en-US" dirty="0"/>
          </a:p>
        </p:txBody>
      </p:sp>
    </p:spTree>
    <p:extLst>
      <p:ext uri="{BB962C8B-B14F-4D97-AF65-F5344CB8AC3E}">
        <p14:creationId xmlns:p14="http://schemas.microsoft.com/office/powerpoint/2010/main" val="4178753604"/>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83DF32-E195-45A1-9189-8459B6B77CAD}"/>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DC6BF1C-C9DC-4FDC-AC80-181CC916068F}" type="datetimeFigureOut">
              <a:rPr lang="en-US" altLang="en-US"/>
              <a:pPr>
                <a:defRPr/>
              </a:pPr>
              <a:t>5/13/24</a:t>
            </a:fld>
            <a:endParaRPr lang="en-US" altLang="en-US" dirty="0"/>
          </a:p>
        </p:txBody>
      </p:sp>
      <p:sp>
        <p:nvSpPr>
          <p:cNvPr id="5" name="Footer Placeholder 4">
            <a:extLst>
              <a:ext uri="{FF2B5EF4-FFF2-40B4-BE49-F238E27FC236}">
                <a16:creationId xmlns:a16="http://schemas.microsoft.com/office/drawing/2014/main" id="{E6C43FF7-D3CC-4F03-A430-CB6A16C6628F}"/>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F25BC1D2-7D8E-456B-A40C-C58E34386023}"/>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FC85001-6B94-4565-8898-C6E5096DD639}" type="slidenum">
              <a:rPr lang="en-US" altLang="en-US"/>
              <a:pPr>
                <a:defRPr/>
              </a:pPr>
              <a:t>‹#›</a:t>
            </a:fld>
            <a:endParaRPr lang="en-US" altLang="en-US" dirty="0"/>
          </a:p>
        </p:txBody>
      </p:sp>
    </p:spTree>
    <p:extLst>
      <p:ext uri="{BB962C8B-B14F-4D97-AF65-F5344CB8AC3E}">
        <p14:creationId xmlns:p14="http://schemas.microsoft.com/office/powerpoint/2010/main" val="1090537671"/>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EA86F9A6-2F82-49AC-8C56-891A7F78EDB4}"/>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20D79FD9-5F4B-4CD9-A447-0BE83AB4E995}" type="datetimeFigureOut">
              <a:rPr lang="en-US" altLang="en-US" smtClean="0"/>
              <a:pPr/>
              <a:t>5/13/24</a:t>
            </a:fld>
            <a:endParaRPr lang="en-US" altLang="en-US" dirty="0"/>
          </a:p>
        </p:txBody>
      </p:sp>
      <p:sp>
        <p:nvSpPr>
          <p:cNvPr id="5" name="Footer Placeholder 4">
            <a:extLst>
              <a:ext uri="{FF2B5EF4-FFF2-40B4-BE49-F238E27FC236}">
                <a16:creationId xmlns:a16="http://schemas.microsoft.com/office/drawing/2014/main" id="{8ECF44E9-052F-4AC2-AAEB-AD128165C0C8}"/>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Tree>
    <p:extLst>
      <p:ext uri="{BB962C8B-B14F-4D97-AF65-F5344CB8AC3E}">
        <p14:creationId xmlns:p14="http://schemas.microsoft.com/office/powerpoint/2010/main" val="1985613987"/>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2D6A05-3C66-4AE6-A14C-102567BC2995}"/>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8A389E30-C771-49F6-A76B-5B68A4637EC0}" type="datetimeFigureOut">
              <a:rPr lang="en-US" altLang="en-US" smtClean="0"/>
              <a:pPr/>
              <a:t>5/13/24</a:t>
            </a:fld>
            <a:endParaRPr lang="en-US" altLang="en-US" dirty="0"/>
          </a:p>
        </p:txBody>
      </p:sp>
      <p:sp>
        <p:nvSpPr>
          <p:cNvPr id="5" name="Footer Placeholder 4">
            <a:extLst>
              <a:ext uri="{FF2B5EF4-FFF2-40B4-BE49-F238E27FC236}">
                <a16:creationId xmlns:a16="http://schemas.microsoft.com/office/drawing/2014/main" id="{997B718B-3971-4647-B52E-00DBFF176E17}"/>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A1C0721C-F2EF-4F23-992D-7393BE3F4E41}"/>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867CA608-15CA-4A38-AC5E-87B9F7ECE360}" type="slidenum">
              <a:rPr lang="en-US" altLang="en-US"/>
              <a:pPr/>
              <a:t>‹#›</a:t>
            </a:fld>
            <a:endParaRPr lang="en-US" altLang="en-US" dirty="0"/>
          </a:p>
        </p:txBody>
      </p:sp>
    </p:spTree>
    <p:extLst>
      <p:ext uri="{BB962C8B-B14F-4D97-AF65-F5344CB8AC3E}">
        <p14:creationId xmlns:p14="http://schemas.microsoft.com/office/powerpoint/2010/main" val="1128443046"/>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9CDDEF-E649-47D7-BBD2-833CA6F22D69}"/>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8AF2D3E5-B70C-48A3-946F-99F73A627D28}" type="datetimeFigureOut">
              <a:rPr lang="en-US" altLang="en-US" smtClean="0"/>
              <a:pPr/>
              <a:t>5/13/24</a:t>
            </a:fld>
            <a:endParaRPr lang="en-US" altLang="en-US" dirty="0"/>
          </a:p>
        </p:txBody>
      </p:sp>
      <p:sp>
        <p:nvSpPr>
          <p:cNvPr id="5" name="Footer Placeholder 4">
            <a:extLst>
              <a:ext uri="{FF2B5EF4-FFF2-40B4-BE49-F238E27FC236}">
                <a16:creationId xmlns:a16="http://schemas.microsoft.com/office/drawing/2014/main" id="{4012F055-3E29-43D1-B7AF-0AD56B181F55}"/>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986F2684-4B46-449B-9EE9-AE351B136F9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FA60CF40-C468-43C1-A674-71A4430116F8}" type="slidenum">
              <a:rPr lang="en-US" altLang="en-US"/>
              <a:pPr/>
              <a:t>‹#›</a:t>
            </a:fld>
            <a:endParaRPr lang="en-US" altLang="en-US" dirty="0"/>
          </a:p>
        </p:txBody>
      </p:sp>
    </p:spTree>
    <p:extLst>
      <p:ext uri="{BB962C8B-B14F-4D97-AF65-F5344CB8AC3E}">
        <p14:creationId xmlns:p14="http://schemas.microsoft.com/office/powerpoint/2010/main" val="3067182379"/>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088A3F-3A65-4C5C-9601-98E1A88AD396}"/>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4FF4A64-424B-40C6-954B-B371BC3AC465}" type="datetimeFigureOut">
              <a:rPr lang="en-US" altLang="en-US" smtClean="0"/>
              <a:pPr/>
              <a:t>5/13/24</a:t>
            </a:fld>
            <a:endParaRPr lang="en-US" altLang="en-US" dirty="0"/>
          </a:p>
        </p:txBody>
      </p:sp>
      <p:sp>
        <p:nvSpPr>
          <p:cNvPr id="6" name="Footer Placeholder 5">
            <a:extLst>
              <a:ext uri="{FF2B5EF4-FFF2-40B4-BE49-F238E27FC236}">
                <a16:creationId xmlns:a16="http://schemas.microsoft.com/office/drawing/2014/main" id="{ABBCD679-5843-49CC-AF84-B014C4A08103}"/>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7" name="Slide Number Placeholder 6">
            <a:extLst>
              <a:ext uri="{FF2B5EF4-FFF2-40B4-BE49-F238E27FC236}">
                <a16:creationId xmlns:a16="http://schemas.microsoft.com/office/drawing/2014/main" id="{7483CC60-A632-4681-97DE-F8F72C153B5F}"/>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C0CAAA93-31EF-4F35-9827-0CFB19514978}" type="slidenum">
              <a:rPr lang="en-US" altLang="en-US"/>
              <a:pPr/>
              <a:t>‹#›</a:t>
            </a:fld>
            <a:endParaRPr lang="en-US" altLang="en-US" dirty="0"/>
          </a:p>
        </p:txBody>
      </p:sp>
    </p:spTree>
    <p:extLst>
      <p:ext uri="{BB962C8B-B14F-4D97-AF65-F5344CB8AC3E}">
        <p14:creationId xmlns:p14="http://schemas.microsoft.com/office/powerpoint/2010/main" val="2636394256"/>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C85377-87AA-46E5-988C-598CC74150F0}"/>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001118D1-EF65-47D6-AF2D-44AAC7EE89E3}" type="datetimeFigureOut">
              <a:rPr lang="en-US" altLang="en-US" smtClean="0"/>
              <a:pPr/>
              <a:t>5/13/24</a:t>
            </a:fld>
            <a:endParaRPr lang="en-US" altLang="en-US" dirty="0"/>
          </a:p>
        </p:txBody>
      </p:sp>
      <p:sp>
        <p:nvSpPr>
          <p:cNvPr id="8" name="Footer Placeholder 7">
            <a:extLst>
              <a:ext uri="{FF2B5EF4-FFF2-40B4-BE49-F238E27FC236}">
                <a16:creationId xmlns:a16="http://schemas.microsoft.com/office/drawing/2014/main" id="{EF799C36-71DC-4BDB-9FB0-ECF6AF3D1CAD}"/>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9" name="Slide Number Placeholder 8">
            <a:extLst>
              <a:ext uri="{FF2B5EF4-FFF2-40B4-BE49-F238E27FC236}">
                <a16:creationId xmlns:a16="http://schemas.microsoft.com/office/drawing/2014/main" id="{09E162AD-9A85-451B-9E23-D777B4EE028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15F4815A-87F0-4DFC-97CD-32D043AC6018}" type="slidenum">
              <a:rPr lang="en-US" altLang="en-US"/>
              <a:pPr/>
              <a:t>‹#›</a:t>
            </a:fld>
            <a:endParaRPr lang="en-US" altLang="en-US" dirty="0"/>
          </a:p>
        </p:txBody>
      </p:sp>
    </p:spTree>
    <p:extLst>
      <p:ext uri="{BB962C8B-B14F-4D97-AF65-F5344CB8AC3E}">
        <p14:creationId xmlns:p14="http://schemas.microsoft.com/office/powerpoint/2010/main" val="221470024"/>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DD7AF-9A33-41BF-8291-64315E25B6F6}"/>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DA2D60F8-90EB-43B8-A282-58CB84499812}" type="datetimeFigureOut">
              <a:rPr lang="en-US" altLang="en-US" smtClean="0"/>
              <a:pPr/>
              <a:t>5/13/24</a:t>
            </a:fld>
            <a:endParaRPr lang="en-US" altLang="en-US" dirty="0"/>
          </a:p>
        </p:txBody>
      </p:sp>
      <p:sp>
        <p:nvSpPr>
          <p:cNvPr id="4" name="Footer Placeholder 3">
            <a:extLst>
              <a:ext uri="{FF2B5EF4-FFF2-40B4-BE49-F238E27FC236}">
                <a16:creationId xmlns:a16="http://schemas.microsoft.com/office/drawing/2014/main" id="{B3CAD3F9-0ACB-42E0-B237-F4EDFA4AF6B5}"/>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5" name="Slide Number Placeholder 4">
            <a:extLst>
              <a:ext uri="{FF2B5EF4-FFF2-40B4-BE49-F238E27FC236}">
                <a16:creationId xmlns:a16="http://schemas.microsoft.com/office/drawing/2014/main" id="{0C92822A-B235-452B-8B0A-CEE0241BD0C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6FE2F005-B40C-4FD7-8C60-485835114B51}" type="slidenum">
              <a:rPr lang="en-US" altLang="en-US"/>
              <a:pPr/>
              <a:t>‹#›</a:t>
            </a:fld>
            <a:endParaRPr lang="en-US" altLang="en-US" dirty="0"/>
          </a:p>
        </p:txBody>
      </p:sp>
    </p:spTree>
    <p:extLst>
      <p:ext uri="{BB962C8B-B14F-4D97-AF65-F5344CB8AC3E}">
        <p14:creationId xmlns:p14="http://schemas.microsoft.com/office/powerpoint/2010/main" val="2696893394"/>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B8A568-8579-442E-8291-D44B9CFC8294}"/>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6FE96E6A-3A9B-489D-9152-6273BC481E5E}" type="datetimeFigureOut">
              <a:rPr lang="en-US" altLang="en-US" smtClean="0"/>
              <a:pPr/>
              <a:t>5/13/24</a:t>
            </a:fld>
            <a:endParaRPr lang="en-US" altLang="en-US" dirty="0"/>
          </a:p>
        </p:txBody>
      </p:sp>
      <p:sp>
        <p:nvSpPr>
          <p:cNvPr id="3" name="Footer Placeholder 2">
            <a:extLst>
              <a:ext uri="{FF2B5EF4-FFF2-40B4-BE49-F238E27FC236}">
                <a16:creationId xmlns:a16="http://schemas.microsoft.com/office/drawing/2014/main" id="{1A4627B6-92CC-48CD-AFD6-688194ED9B37}"/>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4" name="Slide Number Placeholder 3">
            <a:extLst>
              <a:ext uri="{FF2B5EF4-FFF2-40B4-BE49-F238E27FC236}">
                <a16:creationId xmlns:a16="http://schemas.microsoft.com/office/drawing/2014/main" id="{6598B8F3-3272-4806-8165-E6CBFAF99CF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6E40394-30B9-499C-B819-0720468E35BD}" type="slidenum">
              <a:rPr lang="en-US" altLang="en-US"/>
              <a:pPr/>
              <a:t>‹#›</a:t>
            </a:fld>
            <a:endParaRPr lang="en-US" altLang="en-US" dirty="0"/>
          </a:p>
        </p:txBody>
      </p:sp>
    </p:spTree>
    <p:extLst>
      <p:ext uri="{BB962C8B-B14F-4D97-AF65-F5344CB8AC3E}">
        <p14:creationId xmlns:p14="http://schemas.microsoft.com/office/powerpoint/2010/main" val="4000251997"/>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2069DF84-CDDD-4298-BCE1-68E44BF6BB4C}"/>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0173A869-1A68-4A2D-A6A5-A8F5ED9DC1B5}" type="datetimeFigureOut">
              <a:rPr lang="en-US" altLang="en-US" smtClean="0"/>
              <a:pPr/>
              <a:t>5/13/24</a:t>
            </a:fld>
            <a:endParaRPr lang="en-US" altLang="en-US" dirty="0"/>
          </a:p>
        </p:txBody>
      </p:sp>
      <p:sp>
        <p:nvSpPr>
          <p:cNvPr id="6" name="Footer Placeholder 5">
            <a:extLst>
              <a:ext uri="{FF2B5EF4-FFF2-40B4-BE49-F238E27FC236}">
                <a16:creationId xmlns:a16="http://schemas.microsoft.com/office/drawing/2014/main" id="{7ACDDC28-0C9D-41D9-999A-33FD88A49DA9}"/>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7" name="Slide Number Placeholder 6">
            <a:extLst>
              <a:ext uri="{FF2B5EF4-FFF2-40B4-BE49-F238E27FC236}">
                <a16:creationId xmlns:a16="http://schemas.microsoft.com/office/drawing/2014/main" id="{FD6EA991-4FE9-4425-8D0A-D5BF20E64879}"/>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E2FBD7B2-B05A-4BC7-ABDA-4AB11B93D772}" type="slidenum">
              <a:rPr lang="en-US" altLang="en-US"/>
              <a:pPr/>
              <a:t>‹#›</a:t>
            </a:fld>
            <a:endParaRPr lang="en-US" altLang="en-US" dirty="0"/>
          </a:p>
        </p:txBody>
      </p:sp>
    </p:spTree>
    <p:extLst>
      <p:ext uri="{BB962C8B-B14F-4D97-AF65-F5344CB8AC3E}">
        <p14:creationId xmlns:p14="http://schemas.microsoft.com/office/powerpoint/2010/main" val="3875586856"/>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002060"/>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C68AF-BA65-4F09-A35A-7EF98513B450}"/>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24B927C0-26D1-4F68-B12B-5B0CF161EE9E}" type="datetimeFigureOut">
              <a:rPr lang="en-US" altLang="en-US"/>
              <a:pPr>
                <a:defRPr/>
              </a:pPr>
              <a:t>5/13/24</a:t>
            </a:fld>
            <a:endParaRPr lang="en-US" altLang="en-US" dirty="0"/>
          </a:p>
        </p:txBody>
      </p:sp>
      <p:sp>
        <p:nvSpPr>
          <p:cNvPr id="5" name="Footer Placeholder 4">
            <a:extLst>
              <a:ext uri="{FF2B5EF4-FFF2-40B4-BE49-F238E27FC236}">
                <a16:creationId xmlns:a16="http://schemas.microsoft.com/office/drawing/2014/main" id="{A1C5C241-3308-4E50-AFE6-41F07D07FB0B}"/>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E67ECFCB-F036-4B0A-97A9-C6DEC65D1F02}"/>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BC21EAA-49E6-4B6F-A4FB-986EE655E2A1}" type="slidenum">
              <a:rPr lang="en-US" altLang="en-US"/>
              <a:pPr>
                <a:defRPr/>
              </a:pPr>
              <a:t>‹#›</a:t>
            </a:fld>
            <a:endParaRPr lang="en-US" altLang="en-US" dirty="0"/>
          </a:p>
        </p:txBody>
      </p:sp>
    </p:spTree>
    <p:extLst>
      <p:ext uri="{BB962C8B-B14F-4D97-AF65-F5344CB8AC3E}">
        <p14:creationId xmlns:p14="http://schemas.microsoft.com/office/powerpoint/2010/main" val="641717427"/>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C89950C2-0BB9-48FE-B37C-C872FB8069A7}"/>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85A41E36-2873-4663-A2EC-EB46BE5C95DA}" type="datetimeFigureOut">
              <a:rPr lang="en-US" altLang="en-US" smtClean="0"/>
              <a:pPr/>
              <a:t>5/13/24</a:t>
            </a:fld>
            <a:endParaRPr lang="en-US" altLang="en-US" dirty="0"/>
          </a:p>
        </p:txBody>
      </p:sp>
      <p:sp>
        <p:nvSpPr>
          <p:cNvPr id="6" name="Footer Placeholder 5">
            <a:extLst>
              <a:ext uri="{FF2B5EF4-FFF2-40B4-BE49-F238E27FC236}">
                <a16:creationId xmlns:a16="http://schemas.microsoft.com/office/drawing/2014/main" id="{6C28F548-9A97-4B86-8C79-EA05E7B8D6F7}"/>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7" name="Slide Number Placeholder 6">
            <a:extLst>
              <a:ext uri="{FF2B5EF4-FFF2-40B4-BE49-F238E27FC236}">
                <a16:creationId xmlns:a16="http://schemas.microsoft.com/office/drawing/2014/main" id="{6AAFA8F0-6998-4CD0-A78F-D455CCD6A5A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3BC6803D-374D-48E2-9155-7A5C9BBEE3F2}" type="slidenum">
              <a:rPr lang="en-US" altLang="en-US"/>
              <a:pPr/>
              <a:t>‹#›</a:t>
            </a:fld>
            <a:endParaRPr lang="en-US" altLang="en-US" dirty="0"/>
          </a:p>
        </p:txBody>
      </p:sp>
    </p:spTree>
    <p:extLst>
      <p:ext uri="{BB962C8B-B14F-4D97-AF65-F5344CB8AC3E}">
        <p14:creationId xmlns:p14="http://schemas.microsoft.com/office/powerpoint/2010/main" val="664367830"/>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FC28C-81B8-4532-950C-20C9371D5BE5}"/>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1EDC4BCE-8169-418B-BCF9-78E8D4C2D986}" type="datetimeFigureOut">
              <a:rPr lang="en-US" altLang="en-US" smtClean="0"/>
              <a:pPr/>
              <a:t>5/13/24</a:t>
            </a:fld>
            <a:endParaRPr lang="en-US" altLang="en-US" dirty="0"/>
          </a:p>
        </p:txBody>
      </p:sp>
      <p:sp>
        <p:nvSpPr>
          <p:cNvPr id="5" name="Footer Placeholder 4">
            <a:extLst>
              <a:ext uri="{FF2B5EF4-FFF2-40B4-BE49-F238E27FC236}">
                <a16:creationId xmlns:a16="http://schemas.microsoft.com/office/drawing/2014/main" id="{91373C35-7011-4754-92FE-C91BAB741A51}"/>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B493851B-6C29-489A-A7A2-4B099DCADB01}"/>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01973A2D-77C3-4EF2-8BB5-E1759FB27530}" type="slidenum">
              <a:rPr lang="en-US" altLang="en-US"/>
              <a:pPr/>
              <a:t>‹#›</a:t>
            </a:fld>
            <a:endParaRPr lang="en-US" altLang="en-US" dirty="0"/>
          </a:p>
        </p:txBody>
      </p:sp>
    </p:spTree>
    <p:extLst>
      <p:ext uri="{BB962C8B-B14F-4D97-AF65-F5344CB8AC3E}">
        <p14:creationId xmlns:p14="http://schemas.microsoft.com/office/powerpoint/2010/main" val="726748829"/>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56A1E-1D5D-4872-A7C6-29E23A07E486}"/>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4627F3B0-E6C9-44D9-A976-E78771124813}" type="datetimeFigureOut">
              <a:rPr lang="en-US" altLang="en-US" smtClean="0"/>
              <a:pPr/>
              <a:t>5/13/24</a:t>
            </a:fld>
            <a:endParaRPr lang="en-US" altLang="en-US" dirty="0"/>
          </a:p>
        </p:txBody>
      </p:sp>
      <p:sp>
        <p:nvSpPr>
          <p:cNvPr id="5" name="Footer Placeholder 4">
            <a:extLst>
              <a:ext uri="{FF2B5EF4-FFF2-40B4-BE49-F238E27FC236}">
                <a16:creationId xmlns:a16="http://schemas.microsoft.com/office/drawing/2014/main" id="{D80537C3-CFA9-477A-9F78-A5EEDD9376B6}"/>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endParaRPr lang="en-US" altLang="en-US" dirty="0"/>
          </a:p>
        </p:txBody>
      </p:sp>
      <p:sp>
        <p:nvSpPr>
          <p:cNvPr id="6" name="Slide Number Placeholder 5">
            <a:extLst>
              <a:ext uri="{FF2B5EF4-FFF2-40B4-BE49-F238E27FC236}">
                <a16:creationId xmlns:a16="http://schemas.microsoft.com/office/drawing/2014/main" id="{2190DAD8-9739-4616-B70E-FF498493F60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019F2C7E-0EEA-4972-8EC1-3C1EB6BD0C65}" type="slidenum">
              <a:rPr lang="en-US" altLang="en-US"/>
              <a:pPr/>
              <a:t>‹#›</a:t>
            </a:fld>
            <a:endParaRPr lang="en-US" altLang="en-US" dirty="0"/>
          </a:p>
        </p:txBody>
      </p:sp>
    </p:spTree>
    <p:extLst>
      <p:ext uri="{BB962C8B-B14F-4D97-AF65-F5344CB8AC3E}">
        <p14:creationId xmlns:p14="http://schemas.microsoft.com/office/powerpoint/2010/main" val="1316519372"/>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2893C7-E7FB-4767-988A-0F37584B8503}"/>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6AA0E657-A5C6-4D8A-8EB1-623EA37EA730}" type="datetimeFigureOut">
              <a:rPr lang="en-US" altLang="en-US"/>
              <a:pPr>
                <a:defRPr/>
              </a:pPr>
              <a:t>5/13/24</a:t>
            </a:fld>
            <a:endParaRPr lang="en-US" altLang="en-US" dirty="0"/>
          </a:p>
        </p:txBody>
      </p:sp>
      <p:sp>
        <p:nvSpPr>
          <p:cNvPr id="5" name="Footer Placeholder 4">
            <a:extLst>
              <a:ext uri="{FF2B5EF4-FFF2-40B4-BE49-F238E27FC236}">
                <a16:creationId xmlns:a16="http://schemas.microsoft.com/office/drawing/2014/main" id="{A903C0D7-29E8-4D75-BDDF-7AE96B42C680}"/>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8E8E2663-68A6-4797-84DB-D26E42FB73D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346BBD96-78D1-4DAB-9705-F30109DE1322}" type="slidenum">
              <a:rPr lang="en-US" altLang="en-US"/>
              <a:pPr>
                <a:defRPr/>
              </a:pPr>
              <a:t>‹#›</a:t>
            </a:fld>
            <a:endParaRPr lang="en-US" altLang="en-US" dirty="0"/>
          </a:p>
        </p:txBody>
      </p:sp>
    </p:spTree>
    <p:extLst>
      <p:ext uri="{BB962C8B-B14F-4D97-AF65-F5344CB8AC3E}">
        <p14:creationId xmlns:p14="http://schemas.microsoft.com/office/powerpoint/2010/main" val="1891998801"/>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40C3F7-D3E6-4B8A-9FC8-686FB25235F9}"/>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BBD917D-4136-45A5-9DAF-6C2EC9D971F2}" type="datetimeFigureOut">
              <a:rPr lang="en-US" altLang="en-US"/>
              <a:pPr>
                <a:defRPr/>
              </a:pPr>
              <a:t>5/13/24</a:t>
            </a:fld>
            <a:endParaRPr lang="en-US" altLang="en-US" dirty="0"/>
          </a:p>
        </p:txBody>
      </p:sp>
      <p:sp>
        <p:nvSpPr>
          <p:cNvPr id="6" name="Footer Placeholder 5">
            <a:extLst>
              <a:ext uri="{FF2B5EF4-FFF2-40B4-BE49-F238E27FC236}">
                <a16:creationId xmlns:a16="http://schemas.microsoft.com/office/drawing/2014/main" id="{D7F61188-20BA-4A33-9B4E-7AFE8130F948}"/>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7" name="Slide Number Placeholder 6">
            <a:extLst>
              <a:ext uri="{FF2B5EF4-FFF2-40B4-BE49-F238E27FC236}">
                <a16:creationId xmlns:a16="http://schemas.microsoft.com/office/drawing/2014/main" id="{59F5CD8B-E93C-4D9E-9F3B-750296C10E1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9052D72-5FD4-49A6-A517-AE78A399A7BE}" type="slidenum">
              <a:rPr lang="en-US" altLang="en-US"/>
              <a:pPr>
                <a:defRPr/>
              </a:pPr>
              <a:t>‹#›</a:t>
            </a:fld>
            <a:endParaRPr lang="en-US" altLang="en-US" dirty="0"/>
          </a:p>
        </p:txBody>
      </p:sp>
    </p:spTree>
    <p:extLst>
      <p:ext uri="{BB962C8B-B14F-4D97-AF65-F5344CB8AC3E}">
        <p14:creationId xmlns:p14="http://schemas.microsoft.com/office/powerpoint/2010/main" val="2761401664"/>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7FACBC-AAFE-47B6-8224-050D1DCFBCE5}"/>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AF08184-8FEF-4510-A049-660951F33C3B}" type="datetimeFigureOut">
              <a:rPr lang="en-US" altLang="en-US"/>
              <a:pPr>
                <a:defRPr/>
              </a:pPr>
              <a:t>5/13/24</a:t>
            </a:fld>
            <a:endParaRPr lang="en-US" altLang="en-US" dirty="0"/>
          </a:p>
        </p:txBody>
      </p:sp>
      <p:sp>
        <p:nvSpPr>
          <p:cNvPr id="8" name="Footer Placeholder 7">
            <a:extLst>
              <a:ext uri="{FF2B5EF4-FFF2-40B4-BE49-F238E27FC236}">
                <a16:creationId xmlns:a16="http://schemas.microsoft.com/office/drawing/2014/main" id="{AA731A29-EAAC-4E7D-A62C-A16B33B6E1B9}"/>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9" name="Slide Number Placeholder 8">
            <a:extLst>
              <a:ext uri="{FF2B5EF4-FFF2-40B4-BE49-F238E27FC236}">
                <a16:creationId xmlns:a16="http://schemas.microsoft.com/office/drawing/2014/main" id="{D34BE737-5761-4E35-988C-A312905239D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44EBC236-076A-4346-B038-81299B1633E8}" type="slidenum">
              <a:rPr lang="en-US" altLang="en-US"/>
              <a:pPr>
                <a:defRPr/>
              </a:pPr>
              <a:t>‹#›</a:t>
            </a:fld>
            <a:endParaRPr lang="en-US" altLang="en-US" dirty="0"/>
          </a:p>
        </p:txBody>
      </p:sp>
    </p:spTree>
    <p:extLst>
      <p:ext uri="{BB962C8B-B14F-4D97-AF65-F5344CB8AC3E}">
        <p14:creationId xmlns:p14="http://schemas.microsoft.com/office/powerpoint/2010/main" val="2145537982"/>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8AC781-FDD7-4F13-A968-5D276B12A891}"/>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2A00367-7EB8-4DA2-BB56-91F3C8FCB906}" type="datetimeFigureOut">
              <a:rPr lang="en-US" altLang="en-US"/>
              <a:pPr>
                <a:defRPr/>
              </a:pPr>
              <a:t>5/13/24</a:t>
            </a:fld>
            <a:endParaRPr lang="en-US" altLang="en-US" dirty="0"/>
          </a:p>
        </p:txBody>
      </p:sp>
      <p:sp>
        <p:nvSpPr>
          <p:cNvPr id="4" name="Footer Placeholder 3">
            <a:extLst>
              <a:ext uri="{FF2B5EF4-FFF2-40B4-BE49-F238E27FC236}">
                <a16:creationId xmlns:a16="http://schemas.microsoft.com/office/drawing/2014/main" id="{955AAADF-155E-468D-BA96-B02325C64FC8}"/>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5" name="Slide Number Placeholder 4">
            <a:extLst>
              <a:ext uri="{FF2B5EF4-FFF2-40B4-BE49-F238E27FC236}">
                <a16:creationId xmlns:a16="http://schemas.microsoft.com/office/drawing/2014/main" id="{6BB58EBA-3ABC-4BE3-B35D-AAB683BDF8AE}"/>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41FEE62-1536-488B-A5ED-1A9A4DF15981}" type="slidenum">
              <a:rPr lang="en-US" altLang="en-US"/>
              <a:pPr>
                <a:defRPr/>
              </a:pPr>
              <a:t>‹#›</a:t>
            </a:fld>
            <a:endParaRPr lang="en-US" altLang="en-US" dirty="0"/>
          </a:p>
        </p:txBody>
      </p:sp>
    </p:spTree>
    <p:extLst>
      <p:ext uri="{BB962C8B-B14F-4D97-AF65-F5344CB8AC3E}">
        <p14:creationId xmlns:p14="http://schemas.microsoft.com/office/powerpoint/2010/main" val="883380742"/>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321F5-2035-4595-8727-F764CB79F842}"/>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6D177C7-4872-403D-A96A-55A60FDC6B11}" type="datetimeFigureOut">
              <a:rPr lang="en-US" altLang="en-US"/>
              <a:pPr>
                <a:defRPr/>
              </a:pPr>
              <a:t>5/13/24</a:t>
            </a:fld>
            <a:endParaRPr lang="en-US" altLang="en-US" dirty="0"/>
          </a:p>
        </p:txBody>
      </p:sp>
      <p:sp>
        <p:nvSpPr>
          <p:cNvPr id="3" name="Footer Placeholder 2">
            <a:extLst>
              <a:ext uri="{FF2B5EF4-FFF2-40B4-BE49-F238E27FC236}">
                <a16:creationId xmlns:a16="http://schemas.microsoft.com/office/drawing/2014/main" id="{946D3146-A107-48C9-BC57-A20897760AF6}"/>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4" name="Slide Number Placeholder 3">
            <a:extLst>
              <a:ext uri="{FF2B5EF4-FFF2-40B4-BE49-F238E27FC236}">
                <a16:creationId xmlns:a16="http://schemas.microsoft.com/office/drawing/2014/main" id="{BBBCB8C7-112A-4CA2-90E1-88A9E8A402C0}"/>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D9915B2-AFAF-4FAD-94CC-611F11408D6D}" type="slidenum">
              <a:rPr lang="en-US" altLang="en-US"/>
              <a:pPr>
                <a:defRPr/>
              </a:pPr>
              <a:t>‹#›</a:t>
            </a:fld>
            <a:endParaRPr lang="en-US" altLang="en-US" dirty="0"/>
          </a:p>
        </p:txBody>
      </p:sp>
    </p:spTree>
    <p:extLst>
      <p:ext uri="{BB962C8B-B14F-4D97-AF65-F5344CB8AC3E}">
        <p14:creationId xmlns:p14="http://schemas.microsoft.com/office/powerpoint/2010/main" val="4052726729"/>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758494A-7ADC-4FA7-819E-2834B48FF365}"/>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0873DEA-835A-4693-AB30-4D711BADE628}" type="datetimeFigureOut">
              <a:rPr lang="en-US" altLang="en-US"/>
              <a:pPr>
                <a:defRPr/>
              </a:pPr>
              <a:t>5/13/24</a:t>
            </a:fld>
            <a:endParaRPr lang="en-US" altLang="en-US" dirty="0"/>
          </a:p>
        </p:txBody>
      </p:sp>
      <p:sp>
        <p:nvSpPr>
          <p:cNvPr id="6" name="Footer Placeholder 5">
            <a:extLst>
              <a:ext uri="{FF2B5EF4-FFF2-40B4-BE49-F238E27FC236}">
                <a16:creationId xmlns:a16="http://schemas.microsoft.com/office/drawing/2014/main" id="{5310E911-1F1A-4E8E-92BC-42B9DFFAEC1E}"/>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7" name="Slide Number Placeholder 6">
            <a:extLst>
              <a:ext uri="{FF2B5EF4-FFF2-40B4-BE49-F238E27FC236}">
                <a16:creationId xmlns:a16="http://schemas.microsoft.com/office/drawing/2014/main" id="{50AF4738-0DC7-44F4-AC48-B3C7484BF66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E640BD9F-D079-450E-88AD-DC576E6B6B63}" type="slidenum">
              <a:rPr lang="en-US" altLang="en-US"/>
              <a:pPr>
                <a:defRPr/>
              </a:pPr>
              <a:t>‹#›</a:t>
            </a:fld>
            <a:endParaRPr lang="en-US" altLang="en-US" dirty="0"/>
          </a:p>
        </p:txBody>
      </p:sp>
    </p:spTree>
    <p:extLst>
      <p:ext uri="{BB962C8B-B14F-4D97-AF65-F5344CB8AC3E}">
        <p14:creationId xmlns:p14="http://schemas.microsoft.com/office/powerpoint/2010/main" val="3410605672"/>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E8EAF76-E1B3-4C6A-B002-DBA75AA0FCFF}"/>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EB4572D-4921-4BB3-A5A2-5794794B51CD}" type="datetimeFigureOut">
              <a:rPr lang="en-US" altLang="en-US"/>
              <a:pPr>
                <a:defRPr/>
              </a:pPr>
              <a:t>5/13/24</a:t>
            </a:fld>
            <a:endParaRPr lang="en-US" altLang="en-US" dirty="0"/>
          </a:p>
        </p:txBody>
      </p:sp>
      <p:sp>
        <p:nvSpPr>
          <p:cNvPr id="6" name="Footer Placeholder 5">
            <a:extLst>
              <a:ext uri="{FF2B5EF4-FFF2-40B4-BE49-F238E27FC236}">
                <a16:creationId xmlns:a16="http://schemas.microsoft.com/office/drawing/2014/main" id="{DBBABB14-104E-4645-8A67-FB06A31550C7}"/>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7" name="Slide Number Placeholder 6">
            <a:extLst>
              <a:ext uri="{FF2B5EF4-FFF2-40B4-BE49-F238E27FC236}">
                <a16:creationId xmlns:a16="http://schemas.microsoft.com/office/drawing/2014/main" id="{86C99F09-A480-40E9-8BDF-ADF19F2ED03F}"/>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26F9262-4E28-443D-82A7-AE52F302D1C3}" type="slidenum">
              <a:rPr lang="en-US" altLang="en-US"/>
              <a:pPr>
                <a:defRPr/>
              </a:pPr>
              <a:t>‹#›</a:t>
            </a:fld>
            <a:endParaRPr lang="en-US" altLang="en-US" dirty="0"/>
          </a:p>
        </p:txBody>
      </p:sp>
    </p:spTree>
    <p:extLst>
      <p:ext uri="{BB962C8B-B14F-4D97-AF65-F5344CB8AC3E}">
        <p14:creationId xmlns:p14="http://schemas.microsoft.com/office/powerpoint/2010/main" val="3140310275"/>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FCA1CB5-AD55-414D-BABE-364829FE7091}"/>
              </a:ext>
            </a:extLst>
          </p:cNvPr>
          <p:cNvSpPr>
            <a:spLocks noGrp="1"/>
          </p:cNvSpPr>
          <p:nvPr>
            <p:ph type="title"/>
          </p:nvPr>
        </p:nvSpPr>
        <p:spPr bwMode="auto">
          <a:xfrm>
            <a:off x="457200" y="1158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18C33E8-B18F-48E0-A271-411F5DA7A69D}"/>
              </a:ext>
            </a:extLst>
          </p:cNvPr>
          <p:cNvSpPr>
            <a:spLocks noGrp="1"/>
          </p:cNvSpPr>
          <p:nvPr>
            <p:ph type="body" idx="1"/>
          </p:nvPr>
        </p:nvSpPr>
        <p:spPr bwMode="auto">
          <a:xfrm>
            <a:off x="457200" y="2452688"/>
            <a:ext cx="82296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 name="Rectangle 7">
            <a:extLst>
              <a:ext uri="{FF2B5EF4-FFF2-40B4-BE49-F238E27FC236}">
                <a16:creationId xmlns:a16="http://schemas.microsoft.com/office/drawing/2014/main" id="{6CDF79B9-C119-4F47-A077-AC2003ACFBAE}"/>
              </a:ext>
            </a:extLst>
          </p:cNvPr>
          <p:cNvSpPr/>
          <p:nvPr userDrawn="1"/>
        </p:nvSpPr>
        <p:spPr>
          <a:xfrm>
            <a:off x="0" y="6569075"/>
            <a:ext cx="9144000" cy="288925"/>
          </a:xfrm>
          <a:prstGeom prst="rect">
            <a:avLst/>
          </a:prstGeom>
          <a:solidFill>
            <a:srgbClr val="FFCC00"/>
          </a:solidFill>
          <a:ln>
            <a:noFill/>
          </a:ln>
          <a:effectLst/>
        </p:spPr>
        <p:style>
          <a:lnRef idx="1">
            <a:schemeClr val="accent6"/>
          </a:lnRef>
          <a:fillRef idx="3">
            <a:schemeClr val="accent6"/>
          </a:fillRef>
          <a:effectRef idx="2">
            <a:schemeClr val="accent6"/>
          </a:effectRef>
          <a:fontRef idx="minor">
            <a:schemeClr val="lt1"/>
          </a:fontRef>
        </p:style>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defRPr/>
            </a:pPr>
            <a:endParaRPr lang="en-US" altLang="en-US" dirty="0">
              <a:solidFill>
                <a:srgbClr val="FFFFFF"/>
              </a:solidFill>
            </a:endParaRPr>
          </a:p>
        </p:txBody>
      </p:sp>
      <p:sp>
        <p:nvSpPr>
          <p:cNvPr id="9" name="Rectangle 8">
            <a:extLst>
              <a:ext uri="{FF2B5EF4-FFF2-40B4-BE49-F238E27FC236}">
                <a16:creationId xmlns:a16="http://schemas.microsoft.com/office/drawing/2014/main" id="{FC66D138-FA02-442D-AE68-5EAD317AF5B0}"/>
              </a:ext>
            </a:extLst>
          </p:cNvPr>
          <p:cNvSpPr>
            <a:spLocks noChangeArrowheads="1"/>
          </p:cNvSpPr>
          <p:nvPr userDrawn="1"/>
        </p:nvSpPr>
        <p:spPr bwMode="auto">
          <a:xfrm>
            <a:off x="0" y="0"/>
            <a:ext cx="9144000" cy="83185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defRPr/>
            </a:pPr>
            <a:endParaRPr lang="en-US" altLang="en-US" dirty="0">
              <a:solidFill>
                <a:srgbClr val="FFFFFF"/>
              </a:solidFill>
            </a:endParaRPr>
          </a:p>
        </p:txBody>
      </p:sp>
      <p:pic>
        <p:nvPicPr>
          <p:cNvPr id="1030" name="Picture 9" descr="UMBClogo_offset_cmyk-W.eps">
            <a:extLst>
              <a:ext uri="{FF2B5EF4-FFF2-40B4-BE49-F238E27FC236}">
                <a16:creationId xmlns:a16="http://schemas.microsoft.com/office/drawing/2014/main" id="{79F71F7E-0737-45BA-9B8A-863FC040F9B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68275" y="127000"/>
            <a:ext cx="331628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10">
            <a:extLst>
              <a:ext uri="{FF2B5EF4-FFF2-40B4-BE49-F238E27FC236}">
                <a16:creationId xmlns:a16="http://schemas.microsoft.com/office/drawing/2014/main" id="{5D058375-1D84-4824-97BF-2F976086C702}"/>
              </a:ext>
            </a:extLst>
          </p:cNvPr>
          <p:cNvSpPr txBox="1">
            <a:spLocks noChangeArrowheads="1"/>
          </p:cNvSpPr>
          <p:nvPr userDrawn="1"/>
        </p:nvSpPr>
        <p:spPr bwMode="auto">
          <a:xfrm>
            <a:off x="7181850" y="6542088"/>
            <a:ext cx="182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r" eaLnBrk="1" hangingPunct="1">
              <a:defRPr/>
            </a:pPr>
            <a:r>
              <a:rPr lang="en-US" altLang="en-US" sz="1400" dirty="0">
                <a:latin typeface="Arial" charset="0"/>
              </a:rPr>
              <a:t>www.umbc.edu</a:t>
            </a:r>
          </a:p>
        </p:txBody>
      </p:sp>
      <p:sp>
        <p:nvSpPr>
          <p:cNvPr id="2" name="Rectangle 1">
            <a:extLst>
              <a:ext uri="{FF2B5EF4-FFF2-40B4-BE49-F238E27FC236}">
                <a16:creationId xmlns:a16="http://schemas.microsoft.com/office/drawing/2014/main" id="{85BDA649-C2C1-4BF8-830F-F9416E1C0507}"/>
              </a:ext>
            </a:extLst>
          </p:cNvPr>
          <p:cNvSpPr/>
          <p:nvPr userDrawn="1"/>
        </p:nvSpPr>
        <p:spPr>
          <a:xfrm>
            <a:off x="7425466" y="581728"/>
            <a:ext cx="1713931" cy="246221"/>
          </a:xfrm>
          <a:prstGeom prst="rect">
            <a:avLst/>
          </a:prstGeom>
        </p:spPr>
        <p:txBody>
          <a:bodyPr wrap="none">
            <a:spAutoFit/>
          </a:bodyPr>
          <a:lstStyle/>
          <a:p>
            <a:pPr algn="r"/>
            <a:r>
              <a:rPr lang="en-US" sz="1000" dirty="0">
                <a:solidFill>
                  <a:srgbClr val="FFC000"/>
                </a:solidFill>
              </a:rPr>
              <a:t>Data 603 - Big Data Platforms</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21084D1-C68E-4BB0-B825-39C5012EC63D}"/>
              </a:ext>
            </a:extLst>
          </p:cNvPr>
          <p:cNvSpPr>
            <a:spLocks noGrp="1"/>
          </p:cNvSpPr>
          <p:nvPr>
            <p:ph type="title"/>
          </p:nvPr>
        </p:nvSpPr>
        <p:spPr bwMode="auto">
          <a:xfrm>
            <a:off x="457200" y="1158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58BA075F-4B22-44F6-8749-D245080877E8}"/>
              </a:ext>
            </a:extLst>
          </p:cNvPr>
          <p:cNvSpPr>
            <a:spLocks noGrp="1"/>
          </p:cNvSpPr>
          <p:nvPr>
            <p:ph type="body" idx="1"/>
          </p:nvPr>
        </p:nvSpPr>
        <p:spPr bwMode="auto">
          <a:xfrm>
            <a:off x="457200" y="2452688"/>
            <a:ext cx="82296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 name="Rectangle 7">
            <a:extLst>
              <a:ext uri="{FF2B5EF4-FFF2-40B4-BE49-F238E27FC236}">
                <a16:creationId xmlns:a16="http://schemas.microsoft.com/office/drawing/2014/main" id="{2468D222-3171-4057-899E-2AE7ED31620B}"/>
              </a:ext>
            </a:extLst>
          </p:cNvPr>
          <p:cNvSpPr/>
          <p:nvPr userDrawn="1"/>
        </p:nvSpPr>
        <p:spPr>
          <a:xfrm>
            <a:off x="0" y="6569075"/>
            <a:ext cx="9144000" cy="288925"/>
          </a:xfrm>
          <a:prstGeom prst="rect">
            <a:avLst/>
          </a:prstGeom>
          <a:solidFill>
            <a:srgbClr val="FFCC00"/>
          </a:solidFill>
          <a:ln>
            <a:noFill/>
          </a:ln>
          <a:effectLst/>
        </p:spPr>
        <p:style>
          <a:lnRef idx="1">
            <a:schemeClr val="accent6"/>
          </a:lnRef>
          <a:fillRef idx="3">
            <a:schemeClr val="accent6"/>
          </a:fillRef>
          <a:effectRef idx="2">
            <a:schemeClr val="accent6"/>
          </a:effectRef>
          <a:fontRef idx="minor">
            <a:schemeClr val="lt1"/>
          </a:fontRef>
        </p:style>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dirty="0">
              <a:solidFill>
                <a:srgbClr val="FFFFFF"/>
              </a:solidFill>
            </a:endParaRPr>
          </a:p>
        </p:txBody>
      </p:sp>
      <p:sp>
        <p:nvSpPr>
          <p:cNvPr id="9" name="Rectangle 8">
            <a:extLst>
              <a:ext uri="{FF2B5EF4-FFF2-40B4-BE49-F238E27FC236}">
                <a16:creationId xmlns:a16="http://schemas.microsoft.com/office/drawing/2014/main" id="{033D2359-BA36-4041-8FDD-87FD1C5F0367}"/>
              </a:ext>
            </a:extLst>
          </p:cNvPr>
          <p:cNvSpPr>
            <a:spLocks noChangeArrowheads="1"/>
          </p:cNvSpPr>
          <p:nvPr userDrawn="1"/>
        </p:nvSpPr>
        <p:spPr bwMode="auto">
          <a:xfrm>
            <a:off x="0" y="0"/>
            <a:ext cx="9144000" cy="83185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endParaRPr lang="en-US" altLang="en-US" dirty="0">
              <a:solidFill>
                <a:srgbClr val="FFFFFF"/>
              </a:solidFill>
            </a:endParaRPr>
          </a:p>
        </p:txBody>
      </p:sp>
      <p:pic>
        <p:nvPicPr>
          <p:cNvPr id="1030" name="Picture 9" descr="UMBClogo_offset_cmyk-W.eps">
            <a:extLst>
              <a:ext uri="{FF2B5EF4-FFF2-40B4-BE49-F238E27FC236}">
                <a16:creationId xmlns:a16="http://schemas.microsoft.com/office/drawing/2014/main" id="{C62338FF-B97C-44B8-945B-53C19D315544}"/>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68275" y="127000"/>
            <a:ext cx="331628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10">
            <a:extLst>
              <a:ext uri="{FF2B5EF4-FFF2-40B4-BE49-F238E27FC236}">
                <a16:creationId xmlns:a16="http://schemas.microsoft.com/office/drawing/2014/main" id="{AB3D1303-AA6C-4CF4-97FC-ED7D77FD7CEC}"/>
              </a:ext>
            </a:extLst>
          </p:cNvPr>
          <p:cNvSpPr txBox="1">
            <a:spLocks noChangeArrowheads="1"/>
          </p:cNvSpPr>
          <p:nvPr userDrawn="1"/>
        </p:nvSpPr>
        <p:spPr bwMode="auto">
          <a:xfrm>
            <a:off x="7181850" y="6542088"/>
            <a:ext cx="182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r" eaLnBrk="1" hangingPunct="1">
              <a:defRPr/>
            </a:pPr>
            <a:r>
              <a:rPr lang="en-US" altLang="en-US" sz="1400" dirty="0">
                <a:latin typeface="Arial" charset="0"/>
              </a:rPr>
              <a:t>www.umbc.edu</a:t>
            </a:r>
          </a:p>
        </p:txBody>
      </p:sp>
      <p:sp>
        <p:nvSpPr>
          <p:cNvPr id="2" name="Rectangle 1">
            <a:extLst>
              <a:ext uri="{FF2B5EF4-FFF2-40B4-BE49-F238E27FC236}">
                <a16:creationId xmlns:a16="http://schemas.microsoft.com/office/drawing/2014/main" id="{5D07029C-06D8-446C-89EA-F382FD6832BF}"/>
              </a:ext>
            </a:extLst>
          </p:cNvPr>
          <p:cNvSpPr/>
          <p:nvPr userDrawn="1"/>
        </p:nvSpPr>
        <p:spPr>
          <a:xfrm>
            <a:off x="7418144" y="589597"/>
            <a:ext cx="1713931" cy="246221"/>
          </a:xfrm>
          <a:prstGeom prst="rect">
            <a:avLst/>
          </a:prstGeom>
        </p:spPr>
        <p:txBody>
          <a:bodyPr wrap="none">
            <a:spAutoFit/>
          </a:bodyPr>
          <a:lstStyle/>
          <a:p>
            <a:pPr algn="r"/>
            <a:r>
              <a:rPr lang="en-US" sz="1000" dirty="0">
                <a:solidFill>
                  <a:srgbClr val="FFC000"/>
                </a:solidFill>
              </a:rPr>
              <a:t>Data 603 - Big Data Platforms</a:t>
            </a:r>
          </a:p>
        </p:txBody>
      </p:sp>
      <p:sp>
        <p:nvSpPr>
          <p:cNvPr id="10" name="Slide Number Placeholder 5">
            <a:extLst>
              <a:ext uri="{FF2B5EF4-FFF2-40B4-BE49-F238E27FC236}">
                <a16:creationId xmlns:a16="http://schemas.microsoft.com/office/drawing/2014/main" id="{FD51721C-DA8F-4201-8162-61543074A688}"/>
              </a:ext>
            </a:extLst>
          </p:cNvPr>
          <p:cNvSpPr>
            <a:spLocks noGrp="1"/>
          </p:cNvSpPr>
          <p:nvPr>
            <p:ph type="sldNum" sz="quarter" idx="4"/>
          </p:nvPr>
        </p:nvSpPr>
        <p:spPr>
          <a:xfrm>
            <a:off x="338483" y="6565111"/>
            <a:ext cx="798554" cy="261145"/>
          </a:xfrm>
          <a:prstGeom prst="rect">
            <a:avLst/>
          </a:prstGeom>
        </p:spPr>
        <p:txBody>
          <a:bodyPr vert="horz" wrap="square" lIns="91440" tIns="45720" rIns="91440" bIns="45720" numCol="1" anchor="t" anchorCtr="0" compatLnSpc="1">
            <a:prstTxWarp prst="textNoShape">
              <a:avLst/>
            </a:prstTxWarp>
          </a:bodyPr>
          <a:lstStyle>
            <a:lvl1pPr eaLnBrk="1" hangingPunct="1">
              <a:defRPr sz="1000"/>
            </a:lvl1pPr>
          </a:lstStyle>
          <a:p>
            <a:fld id="{B69D2D5B-6A18-446E-8319-50364E97782E}" type="slidenum">
              <a:rPr lang="en-US" altLang="en-US" smtClean="0"/>
              <a:pPr/>
              <a:t>‹#›</a:t>
            </a:fld>
            <a:endParaRPr lang="en-US" altLang="en-US" dirty="0"/>
          </a:p>
        </p:txBody>
      </p:sp>
    </p:spTree>
    <p:extLst>
      <p:ext uri="{BB962C8B-B14F-4D97-AF65-F5344CB8AC3E}">
        <p14:creationId xmlns:p14="http://schemas.microsoft.com/office/powerpoint/2010/main" val="1293797335"/>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txStyles>
    <p:titleStyle>
      <a:lvl1pPr algn="ctr" defTabSz="457200" rtl="0" eaLnBrk="0" fontAlgn="base" hangingPunct="0">
        <a:spcBef>
          <a:spcPct val="0"/>
        </a:spcBef>
        <a:spcAft>
          <a:spcPct val="0"/>
        </a:spcAft>
        <a:defRPr sz="4400" b="1" kern="1200">
          <a:solidFill>
            <a:srgbClr val="002060"/>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title"/>
          </p:nvPr>
        </p:nvSpPr>
        <p:spPr>
          <a:xfrm>
            <a:off x="457200" y="1435261"/>
            <a:ext cx="8104909" cy="1409539"/>
          </a:xfrm>
        </p:spPr>
        <p:txBody>
          <a:bodyPr>
            <a:normAutofit fontScale="90000"/>
          </a:bodyPr>
          <a:lstStyle/>
          <a:p>
            <a:pPr eaLnBrk="1" hangingPunct="1"/>
            <a:br>
              <a:rPr lang="en-IN" dirty="0">
                <a:solidFill>
                  <a:schemeClr val="tx1"/>
                </a:solidFill>
                <a:latin typeface="Times New Roman" panose="02020603050405020304" pitchFamily="18" charset="0"/>
                <a:cs typeface="Times New Roman" panose="02020603050405020304" pitchFamily="18" charset="0"/>
              </a:rPr>
            </a:br>
            <a:r>
              <a:rPr lang="en-IN" dirty="0">
                <a:solidFill>
                  <a:schemeClr val="tx1"/>
                </a:solidFill>
                <a:latin typeface="Times New Roman" panose="02020603050405020304" pitchFamily="18" charset="0"/>
                <a:cs typeface="Times New Roman" panose="02020603050405020304" pitchFamily="18" charset="0"/>
              </a:rPr>
              <a:t>House Price Prediction in Boston</a:t>
            </a:r>
            <a:endParaRPr lang="en-US" altLang="en-US" sz="6000" dirty="0">
              <a:solidFill>
                <a:schemeClr val="tx1"/>
              </a:solidFill>
              <a:latin typeface="Times New Roman" panose="02020603050405020304" pitchFamily="18" charset="0"/>
              <a:ea typeface="Microsoft Himalaya" panose="01010100010101010101" pitchFamily="2"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C485C55-4435-45CD-6416-ACCB3DCAFA72}"/>
              </a:ext>
            </a:extLst>
          </p:cNvPr>
          <p:cNvSpPr>
            <a:spLocks noGrp="1"/>
          </p:cNvSpPr>
          <p:nvPr>
            <p:ph idx="1"/>
          </p:nvPr>
        </p:nvSpPr>
        <p:spPr>
          <a:xfrm>
            <a:off x="519545" y="2720050"/>
            <a:ext cx="8419190" cy="3715475"/>
          </a:xfrm>
        </p:spPr>
        <p:txBody>
          <a:bodyPr/>
          <a:lstStyle/>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r>
              <a:rPr lang="en-US" b="1" dirty="0">
                <a:latin typeface="Times New Roman" panose="02020603050405020304" pitchFamily="18" charset="0"/>
                <a:cs typeface="Times New Roman" panose="02020603050405020304" pitchFamily="18" charset="0"/>
              </a:rPr>
              <a:t>DATA 606 Capstone Project </a:t>
            </a:r>
          </a:p>
          <a:p>
            <a:pPr marL="0" indent="0" algn="ctr">
              <a:buNone/>
            </a:pPr>
            <a:r>
              <a:rPr lang="en-US" sz="2000" dirty="0">
                <a:latin typeface="Times New Roman" panose="02020603050405020304" pitchFamily="18" charset="0"/>
                <a:cs typeface="Times New Roman" panose="02020603050405020304" pitchFamily="18" charset="0"/>
              </a:rPr>
              <a:t>PROF: </a:t>
            </a:r>
            <a:r>
              <a:rPr lang="en-IN" sz="2000" dirty="0">
                <a:latin typeface="Times New Roman" panose="02020603050405020304" pitchFamily="18" charset="0"/>
                <a:cs typeface="Times New Roman" panose="02020603050405020304" pitchFamily="18" charset="0"/>
              </a:rPr>
              <a:t>Chaojie Wang</a:t>
            </a: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lgn="just">
              <a:buNone/>
            </a:pPr>
            <a:endParaRPr lang="en-US" sz="2400" u="sng"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By: </a:t>
            </a:r>
            <a:endParaRPr lang="en-IN"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Manasvi Pentareddy</a:t>
            </a:r>
          </a:p>
        </p:txBody>
      </p:sp>
      <p:pic>
        <p:nvPicPr>
          <p:cNvPr id="5" name="Picture 2">
            <a:extLst>
              <a:ext uri="{FF2B5EF4-FFF2-40B4-BE49-F238E27FC236}">
                <a16:creationId xmlns:a16="http://schemas.microsoft.com/office/drawing/2014/main" id="{C6079616-83E3-8C10-B4F0-B61B51342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4833" y="3926451"/>
            <a:ext cx="3033902" cy="2509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advTm="6049"/>
    </mc:Choice>
    <mc:Fallback>
      <p:transition advTm="6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C50B-5127-BE05-6182-568A5FE336A0}"/>
              </a:ext>
            </a:extLst>
          </p:cNvPr>
          <p:cNvSpPr>
            <a:spLocks noGrp="1"/>
          </p:cNvSpPr>
          <p:nvPr>
            <p:ph type="title"/>
          </p:nvPr>
        </p:nvSpPr>
        <p:spPr>
          <a:xfrm>
            <a:off x="457200" y="983848"/>
            <a:ext cx="8229600" cy="1318027"/>
          </a:xfrm>
        </p:spPr>
        <p:txBody>
          <a:bodyPr/>
          <a:lstStyle/>
          <a:p>
            <a:r>
              <a:rPr lang="en-IN" sz="3200" u="none" strike="noStrike" dirty="0">
                <a:solidFill>
                  <a:srgbClr val="000000"/>
                </a:solidFill>
                <a:effectLst/>
                <a:latin typeface="Times New Roman" panose="02020603050405020304" pitchFamily="18" charset="0"/>
                <a:cs typeface="Times New Roman" panose="02020603050405020304" pitchFamily="18" charset="0"/>
              </a:rPr>
              <a:t>Multivariate Analysis</a:t>
            </a:r>
            <a:br>
              <a:rPr lang="en-IN" sz="3200" u="none" strike="noStrike" dirty="0">
                <a:solidFill>
                  <a:srgbClr val="000000"/>
                </a:solidFill>
                <a:effectLst/>
                <a:latin typeface="Times New Roman" panose="02020603050405020304" pitchFamily="18" charset="0"/>
                <a:cs typeface="Times New Roman" panose="02020603050405020304" pitchFamily="18" charset="0"/>
              </a:rPr>
            </a:br>
            <a:r>
              <a:rPr lang="en-IN" sz="2400" u="none" strike="noStrike" dirty="0">
                <a:solidFill>
                  <a:srgbClr val="000000"/>
                </a:solidFill>
                <a:effectLst/>
                <a:latin typeface="Times New Roman" panose="02020603050405020304" pitchFamily="18" charset="0"/>
                <a:cs typeface="Times New Roman" panose="02020603050405020304" pitchFamily="18" charset="0"/>
              </a:rPr>
              <a:t>3D Scatter plot of 'RM, 'AGE' and 'MEDV' with 'CHAS'.</a:t>
            </a:r>
            <a:br>
              <a:rPr lang="en-IN" sz="1200" b="1" i="0" u="none" strike="noStrike" dirty="0">
                <a:solidFill>
                  <a:srgbClr val="000000"/>
                </a:solidFill>
                <a:effectLst/>
                <a:latin typeface="Helvetica Neue" panose="02000503000000020004" pitchFamily="2" charset="0"/>
              </a:rPr>
            </a:br>
            <a:endParaRPr lang="en-US" sz="32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1B6E548E-9A4E-67C5-0742-CCEA3CE41BD4}"/>
              </a:ext>
            </a:extLst>
          </p:cNvPr>
          <p:cNvPicPr>
            <a:picLocks noGrp="1" noChangeAspect="1"/>
          </p:cNvPicPr>
          <p:nvPr>
            <p:ph idx="1"/>
          </p:nvPr>
        </p:nvPicPr>
        <p:blipFill>
          <a:blip r:embed="rId2"/>
          <a:stretch>
            <a:fillRect/>
          </a:stretch>
        </p:blipFill>
        <p:spPr>
          <a:xfrm>
            <a:off x="2535531" y="1990725"/>
            <a:ext cx="4072937" cy="4135438"/>
          </a:xfrm>
          <a:prstGeom prst="rect">
            <a:avLst/>
          </a:prstGeom>
        </p:spPr>
      </p:pic>
    </p:spTree>
    <p:extLst>
      <p:ext uri="{BB962C8B-B14F-4D97-AF65-F5344CB8AC3E}">
        <p14:creationId xmlns:p14="http://schemas.microsoft.com/office/powerpoint/2010/main" val="941337003"/>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2254-F866-F09D-A8BA-D477257CA48D}"/>
              </a:ext>
            </a:extLst>
          </p:cNvPr>
          <p:cNvSpPr>
            <a:spLocks noGrp="1"/>
          </p:cNvSpPr>
          <p:nvPr>
            <p:ph type="title"/>
          </p:nvPr>
        </p:nvSpPr>
        <p:spPr/>
        <p:txBody>
          <a:bodyPr/>
          <a:lstStyle/>
          <a:p>
            <a:r>
              <a:rPr lang="en-IN" sz="3200" u="none" strike="noStrike" dirty="0">
                <a:solidFill>
                  <a:srgbClr val="000000"/>
                </a:solidFill>
                <a:effectLst/>
                <a:latin typeface="Times New Roman" panose="02020603050405020304" pitchFamily="18" charset="0"/>
                <a:cs typeface="Times New Roman" panose="02020603050405020304" pitchFamily="18" charset="0"/>
              </a:rPr>
              <a:t>Stacked bar plot of 'MEDV'' by 'CHAS'.</a:t>
            </a:r>
            <a:br>
              <a:rPr lang="en-IN" sz="3200" u="none" strike="noStrike" dirty="0">
                <a:solidFill>
                  <a:srgbClr val="000000"/>
                </a:solidFill>
                <a:effectLst/>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55DC5DA5-324E-6719-3479-4A62BF0EC83D}"/>
              </a:ext>
            </a:extLst>
          </p:cNvPr>
          <p:cNvPicPr>
            <a:picLocks noGrp="1" noChangeAspect="1"/>
          </p:cNvPicPr>
          <p:nvPr>
            <p:ph idx="1"/>
          </p:nvPr>
        </p:nvPicPr>
        <p:blipFill>
          <a:blip r:embed="rId2"/>
          <a:stretch>
            <a:fillRect/>
          </a:stretch>
        </p:blipFill>
        <p:spPr>
          <a:xfrm>
            <a:off x="1238492" y="2048720"/>
            <a:ext cx="6275588" cy="4077444"/>
          </a:xfrm>
          <a:prstGeom prst="rect">
            <a:avLst/>
          </a:prstGeom>
        </p:spPr>
      </p:pic>
    </p:spTree>
    <p:extLst>
      <p:ext uri="{BB962C8B-B14F-4D97-AF65-F5344CB8AC3E}">
        <p14:creationId xmlns:p14="http://schemas.microsoft.com/office/powerpoint/2010/main" val="3242738084"/>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49A3A-C6B9-B37B-A945-590C2E2E2E7F}"/>
              </a:ext>
            </a:extLst>
          </p:cNvPr>
          <p:cNvSpPr>
            <a:spLocks noGrp="1"/>
          </p:cNvSpPr>
          <p:nvPr>
            <p:ph type="title"/>
          </p:nvPr>
        </p:nvSpPr>
        <p:spPr/>
        <p:txBody>
          <a:bodyPr/>
          <a:lstStyle/>
          <a:p>
            <a:r>
              <a:rPr lang="en-US" sz="3200" b="1" dirty="0">
                <a:solidFill>
                  <a:schemeClr val="tx1"/>
                </a:solidFill>
                <a:latin typeface="Times New Roman" panose="02020603050405020304" pitchFamily="18" charset="0"/>
                <a:cs typeface="Times New Roman" panose="02020603050405020304" pitchFamily="18" charset="0"/>
              </a:rPr>
              <a:t>MACHINE LEARNING</a:t>
            </a:r>
            <a:endParaRPr lang="en-US" sz="3200" dirty="0">
              <a:solidFill>
                <a:schemeClr val="tx1"/>
              </a:solidFill>
            </a:endParaRPr>
          </a:p>
        </p:txBody>
      </p:sp>
      <p:pic>
        <p:nvPicPr>
          <p:cNvPr id="4" name="Picture 2" descr="Introduction to Machine Learning - CodeProject">
            <a:extLst>
              <a:ext uri="{FF2B5EF4-FFF2-40B4-BE49-F238E27FC236}">
                <a16:creationId xmlns:a16="http://schemas.microsoft.com/office/drawing/2014/main" id="{AFCBE310-4B73-B086-834A-D4B71B8EDD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8250" y="2822575"/>
            <a:ext cx="6667500" cy="312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628113"/>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89907-826E-09CC-923D-EC9A4AA5E3EE}"/>
              </a:ext>
            </a:extLst>
          </p:cNvPr>
          <p:cNvSpPr>
            <a:spLocks noGrp="1"/>
          </p:cNvSpPr>
          <p:nvPr>
            <p:ph type="title"/>
          </p:nvPr>
        </p:nvSpPr>
        <p:spPr/>
        <p:txBody>
          <a:bodyPr/>
          <a:lstStyle/>
          <a:p>
            <a:r>
              <a:rPr lang="en-US" sz="3200" dirty="0">
                <a:solidFill>
                  <a:schemeClr val="tx1"/>
                </a:solidFill>
                <a:latin typeface="Times New Roman" panose="02020603050405020304" pitchFamily="18" charset="0"/>
                <a:cs typeface="Times New Roman" panose="02020603050405020304" pitchFamily="18" charset="0"/>
              </a:rPr>
              <a:t>Feature Selection</a:t>
            </a:r>
          </a:p>
        </p:txBody>
      </p:sp>
      <p:sp>
        <p:nvSpPr>
          <p:cNvPr id="3" name="Content Placeholder 2">
            <a:extLst>
              <a:ext uri="{FF2B5EF4-FFF2-40B4-BE49-F238E27FC236}">
                <a16:creationId xmlns:a16="http://schemas.microsoft.com/office/drawing/2014/main" id="{BFC9380C-8A36-701D-E69A-D7D70F4C569D}"/>
              </a:ext>
            </a:extLst>
          </p:cNvPr>
          <p:cNvSpPr>
            <a:spLocks noGrp="1"/>
          </p:cNvSpPr>
          <p:nvPr>
            <p:ph idx="1"/>
          </p:nvPr>
        </p:nvSpPr>
        <p:spPr/>
        <p:txBody>
          <a:bodyPr/>
          <a:lstStyle/>
          <a:p>
            <a:pPr algn="just"/>
            <a:r>
              <a:rPr lang="en-IN" sz="2000" dirty="0">
                <a:effectLst/>
                <a:latin typeface="Times New Roman" panose="02020603050405020304" pitchFamily="18" charset="0"/>
                <a:cs typeface="Times New Roman" panose="02020603050405020304" pitchFamily="18" charset="0"/>
              </a:rPr>
              <a:t>The variable X contains features from the dataset excluding the columns 'MEDV' (target variable) and 'RAD', representing potential predictors for the target. Meanwhile, the variable y stores the target variable 'MEDV', which is the median value of owner-occupied homes in $1000s.</a:t>
            </a:r>
          </a:p>
          <a:p>
            <a:endParaRPr lang="en-IN" sz="200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EBC9B0E-9A89-613B-E886-0C42BB4B5487}"/>
              </a:ext>
            </a:extLst>
          </p:cNvPr>
          <p:cNvPicPr>
            <a:picLocks noChangeAspect="1"/>
          </p:cNvPicPr>
          <p:nvPr/>
        </p:nvPicPr>
        <p:blipFill>
          <a:blip r:embed="rId2"/>
          <a:stretch>
            <a:fillRect/>
          </a:stretch>
        </p:blipFill>
        <p:spPr>
          <a:xfrm>
            <a:off x="1891335" y="4289425"/>
            <a:ext cx="4597400" cy="609600"/>
          </a:xfrm>
          <a:prstGeom prst="rect">
            <a:avLst/>
          </a:prstGeom>
        </p:spPr>
      </p:pic>
    </p:spTree>
    <p:extLst>
      <p:ext uri="{BB962C8B-B14F-4D97-AF65-F5344CB8AC3E}">
        <p14:creationId xmlns:p14="http://schemas.microsoft.com/office/powerpoint/2010/main" val="3817490402"/>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7371-D12A-4693-9802-B026B96D6D28}"/>
              </a:ext>
            </a:extLst>
          </p:cNvPr>
          <p:cNvSpPr>
            <a:spLocks noGrp="1"/>
          </p:cNvSpPr>
          <p:nvPr>
            <p:ph type="title"/>
          </p:nvPr>
        </p:nvSpPr>
        <p:spPr>
          <a:xfrm>
            <a:off x="457200" y="983848"/>
            <a:ext cx="8229600" cy="798653"/>
          </a:xfrm>
        </p:spPr>
        <p:txBody>
          <a:bodyPr/>
          <a:lstStyle/>
          <a:p>
            <a:r>
              <a:rPr lang="en-US" sz="2800" dirty="0">
                <a:solidFill>
                  <a:schemeClr val="tx1"/>
                </a:solidFill>
                <a:latin typeface="Times New Roman" panose="02020603050405020304" pitchFamily="18" charset="0"/>
                <a:cs typeface="Times New Roman" panose="02020603050405020304" pitchFamily="18" charset="0"/>
              </a:rPr>
              <a:t>Model Selection</a:t>
            </a:r>
            <a:br>
              <a:rPr lang="en-US" sz="2800" dirty="0">
                <a:solidFill>
                  <a:schemeClr val="tx1"/>
                </a:solidFill>
                <a:latin typeface="Times New Roman" panose="02020603050405020304" pitchFamily="18" charset="0"/>
                <a:cs typeface="Times New Roman" panose="02020603050405020304" pitchFamily="18" charset="0"/>
              </a:rPr>
            </a:b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7466F2-C0EE-4537-BB4C-4A3857356A9D}"/>
              </a:ext>
            </a:extLst>
          </p:cNvPr>
          <p:cNvSpPr>
            <a:spLocks noGrp="1"/>
          </p:cNvSpPr>
          <p:nvPr>
            <p:ph idx="1"/>
          </p:nvPr>
        </p:nvSpPr>
        <p:spPr>
          <a:xfrm>
            <a:off x="410901" y="1490471"/>
            <a:ext cx="8625005" cy="5046562"/>
          </a:xfrm>
        </p:spPr>
        <p:txBody>
          <a:bodyPr/>
          <a:lstStyle/>
          <a:p>
            <a:pPr algn="just"/>
            <a:r>
              <a:rPr lang="en-IN" sz="2000" u="none" strike="noStrike" dirty="0">
                <a:solidFill>
                  <a:srgbClr val="0D0D0D"/>
                </a:solidFill>
                <a:effectLst/>
                <a:latin typeface="Times New Roman" panose="02020603050405020304" pitchFamily="18" charset="0"/>
                <a:cs typeface="Times New Roman" panose="02020603050405020304" pitchFamily="18" charset="0"/>
              </a:rPr>
              <a:t>It outlines the range of models employed for predicting the target variable and highlights the diversity of techniques explored, from traditional linear regression to ensemble methods like decision trees, random forests, and gradient boosting.</a:t>
            </a:r>
          </a:p>
          <a:p>
            <a:pPr marL="457200" indent="-457200">
              <a:buFont typeface="+mj-lt"/>
              <a:buAutoNum type="arabicPeriod"/>
            </a:pPr>
            <a:r>
              <a:rPr lang="en-IN" sz="2000" u="none" strike="noStrike" dirty="0">
                <a:solidFill>
                  <a:srgbClr val="0D0D0D"/>
                </a:solidFill>
                <a:effectLst/>
                <a:latin typeface="Times New Roman" panose="02020603050405020304" pitchFamily="18" charset="0"/>
                <a:cs typeface="Times New Roman" panose="02020603050405020304" pitchFamily="18" charset="0"/>
              </a:rPr>
              <a:t>Linear Regression </a:t>
            </a:r>
          </a:p>
          <a:p>
            <a:pPr marL="457200" indent="-457200">
              <a:buFont typeface="+mj-lt"/>
              <a:buAutoNum type="arabicPeriod"/>
            </a:pPr>
            <a:r>
              <a:rPr lang="en-IN" sz="2000" u="none" strike="noStrike" dirty="0">
                <a:solidFill>
                  <a:srgbClr val="0D0D0D"/>
                </a:solidFill>
                <a:effectLst/>
                <a:latin typeface="Times New Roman" panose="02020603050405020304" pitchFamily="18" charset="0"/>
                <a:cs typeface="Times New Roman" panose="02020603050405020304" pitchFamily="18" charset="0"/>
              </a:rPr>
              <a:t>Decision Tree Regression </a:t>
            </a:r>
          </a:p>
          <a:p>
            <a:pPr marL="457200" indent="-457200">
              <a:buFont typeface="+mj-lt"/>
              <a:buAutoNum type="arabicPeriod"/>
            </a:pPr>
            <a:r>
              <a:rPr lang="en-IN" sz="2000" u="none" strike="noStrike" dirty="0">
                <a:solidFill>
                  <a:srgbClr val="0D0D0D"/>
                </a:solidFill>
                <a:effectLst/>
                <a:latin typeface="Times New Roman" panose="02020603050405020304" pitchFamily="18" charset="0"/>
                <a:cs typeface="Times New Roman" panose="02020603050405020304" pitchFamily="18" charset="0"/>
              </a:rPr>
              <a:t>Random Forest Regression </a:t>
            </a:r>
          </a:p>
          <a:p>
            <a:pPr marL="457200" indent="-457200">
              <a:buFont typeface="+mj-lt"/>
              <a:buAutoNum type="arabicPeriod"/>
            </a:pPr>
            <a:r>
              <a:rPr lang="en-IN" sz="2000" u="none" strike="noStrike" dirty="0">
                <a:solidFill>
                  <a:srgbClr val="0D0D0D"/>
                </a:solidFill>
                <a:effectLst/>
                <a:latin typeface="Times New Roman" panose="02020603050405020304" pitchFamily="18" charset="0"/>
                <a:cs typeface="Times New Roman" panose="02020603050405020304" pitchFamily="18" charset="0"/>
              </a:rPr>
              <a:t>Extra Trees Regression </a:t>
            </a:r>
          </a:p>
          <a:p>
            <a:pPr marL="457200" indent="-457200">
              <a:buFont typeface="+mj-lt"/>
              <a:buAutoNum type="arabicPeriod"/>
            </a:pPr>
            <a:r>
              <a:rPr lang="en-IN" sz="2000" u="none" strike="noStrike" dirty="0">
                <a:solidFill>
                  <a:srgbClr val="0D0D0D"/>
                </a:solidFill>
                <a:effectLst/>
                <a:latin typeface="Times New Roman" panose="02020603050405020304" pitchFamily="18" charset="0"/>
                <a:cs typeface="Times New Roman" panose="02020603050405020304" pitchFamily="18" charset="0"/>
              </a:rPr>
              <a:t>Gradient Boosting Regression </a:t>
            </a:r>
            <a:br>
              <a:rPr lang="en-IN" sz="12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7627549"/>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0B38-2B93-2F5D-2264-B15886026CE5}"/>
              </a:ext>
            </a:extLst>
          </p:cNvPr>
          <p:cNvSpPr>
            <a:spLocks noGrp="1"/>
          </p:cNvSpPr>
          <p:nvPr>
            <p:ph type="title"/>
          </p:nvPr>
        </p:nvSpPr>
        <p:spPr/>
        <p:txBody>
          <a:bodyPr/>
          <a:lstStyle/>
          <a:p>
            <a:r>
              <a:rPr lang="en-US" sz="3200" dirty="0">
                <a:solidFill>
                  <a:schemeClr val="tx1"/>
                </a:solidFill>
                <a:latin typeface="Times New Roman" panose="02020603050405020304" pitchFamily="18" charset="0"/>
                <a:cs typeface="Times New Roman" panose="02020603050405020304" pitchFamily="18" charset="0"/>
              </a:rPr>
              <a:t>Linear Regression</a:t>
            </a:r>
          </a:p>
        </p:txBody>
      </p:sp>
      <p:sp>
        <p:nvSpPr>
          <p:cNvPr id="3" name="Content Placeholder 2">
            <a:extLst>
              <a:ext uri="{FF2B5EF4-FFF2-40B4-BE49-F238E27FC236}">
                <a16:creationId xmlns:a16="http://schemas.microsoft.com/office/drawing/2014/main" id="{60401689-DF65-4FE8-1135-3FE3F36D2016}"/>
              </a:ext>
            </a:extLst>
          </p:cNvPr>
          <p:cNvSpPr>
            <a:spLocks noGrp="1"/>
          </p:cNvSpPr>
          <p:nvPr>
            <p:ph idx="1"/>
          </p:nvPr>
        </p:nvSpPr>
        <p:spPr>
          <a:xfrm>
            <a:off x="457200" y="2071868"/>
            <a:ext cx="8229600" cy="4054295"/>
          </a:xfrm>
        </p:spPr>
        <p:txBody>
          <a:bodyPr/>
          <a:lstStyle/>
          <a:p>
            <a:r>
              <a:rPr lang="en-IN" sz="2000" u="none" strike="noStrike" dirty="0">
                <a:effectLst/>
                <a:latin typeface="Times New Roman" panose="02020603050405020304" pitchFamily="18" charset="0"/>
                <a:cs typeface="Times New Roman" panose="02020603050405020304" pitchFamily="18" charset="0"/>
              </a:rPr>
              <a:t>Linear regression is a statistical technique to model the relationship between two variables by fitting a straight line to the data points.</a:t>
            </a:r>
          </a:p>
          <a:p>
            <a:r>
              <a:rPr lang="en-IN" sz="2000" u="none" strike="noStrike" dirty="0">
                <a:solidFill>
                  <a:srgbClr val="0D0D0D"/>
                </a:solidFill>
                <a:effectLst/>
                <a:latin typeface="Times New Roman" panose="02020603050405020304" pitchFamily="18" charset="0"/>
                <a:cs typeface="Times New Roman" panose="02020603050405020304" pitchFamily="18" charset="0"/>
              </a:rPr>
              <a:t>Performance Evaluation: Mean Squared Error (MSE), R-squared </a:t>
            </a:r>
          </a:p>
          <a:p>
            <a:pPr algn="l"/>
            <a:r>
              <a:rPr lang="en-IN" sz="2000" u="none" strike="noStrike" dirty="0">
                <a:solidFill>
                  <a:srgbClr val="0D0D0D"/>
                </a:solidFill>
                <a:effectLst/>
                <a:latin typeface="Times New Roman" panose="02020603050405020304" pitchFamily="18" charset="0"/>
                <a:cs typeface="Times New Roman" panose="02020603050405020304" pitchFamily="18" charset="0"/>
              </a:rPr>
              <a:t>Cross-Validation:</a:t>
            </a:r>
          </a:p>
          <a:p>
            <a:pPr marL="0" indent="0" algn="l">
              <a:buNone/>
            </a:pPr>
            <a:r>
              <a:rPr lang="en-IN" sz="2000" u="none" strike="noStrike" dirty="0">
                <a:solidFill>
                  <a:srgbClr val="0D0D0D"/>
                </a:solidFill>
                <a:effectLst/>
                <a:latin typeface="Times New Roman" panose="02020603050405020304" pitchFamily="18" charset="0"/>
                <a:cs typeface="Times New Roman" panose="02020603050405020304" pitchFamily="18" charset="0"/>
              </a:rPr>
              <a:t>      Cross-validation is a resampling technique used to evaluate the model’s            performance on unseen data.</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6A77345-4252-737B-7CD7-5ACB8A77D5CB}"/>
              </a:ext>
            </a:extLst>
          </p:cNvPr>
          <p:cNvPicPr>
            <a:picLocks noChangeAspect="1"/>
          </p:cNvPicPr>
          <p:nvPr/>
        </p:nvPicPr>
        <p:blipFill>
          <a:blip r:embed="rId2"/>
          <a:stretch>
            <a:fillRect/>
          </a:stretch>
        </p:blipFill>
        <p:spPr>
          <a:xfrm>
            <a:off x="1891336" y="4848225"/>
            <a:ext cx="4597400" cy="850900"/>
          </a:xfrm>
          <a:prstGeom prst="rect">
            <a:avLst/>
          </a:prstGeom>
        </p:spPr>
      </p:pic>
      <p:pic>
        <p:nvPicPr>
          <p:cNvPr id="5" name="Picture 2" descr="Linear Regression Analysis | 3 Types ...">
            <a:extLst>
              <a:ext uri="{FF2B5EF4-FFF2-40B4-BE49-F238E27FC236}">
                <a16:creationId xmlns:a16="http://schemas.microsoft.com/office/drawing/2014/main" id="{B3E82535-41AD-9678-77D8-5594FDF98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584" y="3958541"/>
            <a:ext cx="3250489" cy="250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789117"/>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9E6F-8355-95AC-3171-FF005BC72B38}"/>
              </a:ext>
            </a:extLst>
          </p:cNvPr>
          <p:cNvSpPr>
            <a:spLocks noGrp="1"/>
          </p:cNvSpPr>
          <p:nvPr>
            <p:ph type="title"/>
          </p:nvPr>
        </p:nvSpPr>
        <p:spPr>
          <a:xfrm>
            <a:off x="457200" y="1158875"/>
            <a:ext cx="8229600" cy="577328"/>
          </a:xfrm>
        </p:spPr>
        <p:txBody>
          <a:bodyPr/>
          <a:lstStyle/>
          <a:p>
            <a:r>
              <a:rPr lang="en-US" sz="3200" dirty="0">
                <a:solidFill>
                  <a:schemeClr val="tx1"/>
                </a:solidFill>
                <a:latin typeface="Times New Roman" panose="02020603050405020304" pitchFamily="18" charset="0"/>
                <a:cs typeface="Times New Roman" panose="02020603050405020304" pitchFamily="18" charset="0"/>
              </a:rPr>
              <a:t>Decision Tree Regression</a:t>
            </a:r>
          </a:p>
        </p:txBody>
      </p:sp>
      <p:sp>
        <p:nvSpPr>
          <p:cNvPr id="3" name="Content Placeholder 2">
            <a:extLst>
              <a:ext uri="{FF2B5EF4-FFF2-40B4-BE49-F238E27FC236}">
                <a16:creationId xmlns:a16="http://schemas.microsoft.com/office/drawing/2014/main" id="{E7A84286-3CE5-9450-257A-9CADC50956F2}"/>
              </a:ext>
            </a:extLst>
          </p:cNvPr>
          <p:cNvSpPr>
            <a:spLocks noGrp="1"/>
          </p:cNvSpPr>
          <p:nvPr>
            <p:ph idx="1"/>
          </p:nvPr>
        </p:nvSpPr>
        <p:spPr>
          <a:xfrm>
            <a:off x="457199" y="1650744"/>
            <a:ext cx="8229601" cy="4854228"/>
          </a:xfrm>
        </p:spPr>
        <p:txBody>
          <a:bodyPr/>
          <a:lstStyle/>
          <a:p>
            <a:pPr algn="just">
              <a:buFont typeface="+mj-lt"/>
              <a:buAutoNum type="arabicPeriod"/>
            </a:pPr>
            <a:r>
              <a:rPr lang="en-IN" sz="2000" b="1" u="none" strike="noStrike" dirty="0">
                <a:solidFill>
                  <a:srgbClr val="0D0D0D"/>
                </a:solidFill>
                <a:effectLst/>
                <a:latin typeface="Times New Roman" panose="02020603050405020304" pitchFamily="18" charset="0"/>
                <a:cs typeface="Times New Roman" panose="02020603050405020304" pitchFamily="18" charset="0"/>
              </a:rPr>
              <a:t>Normalization of Features:</a:t>
            </a:r>
          </a:p>
          <a:p>
            <a:pPr marL="457200" lvl="1" indent="0" algn="just">
              <a:buNone/>
            </a:pPr>
            <a:r>
              <a:rPr lang="en-IN" sz="2000" u="none" strike="noStrike" dirty="0">
                <a:solidFill>
                  <a:srgbClr val="0D0D0D"/>
                </a:solidFill>
                <a:effectLst/>
                <a:latin typeface="Times New Roman" panose="02020603050405020304" pitchFamily="18" charset="0"/>
                <a:cs typeface="Times New Roman" panose="02020603050405020304" pitchFamily="18" charset="0"/>
              </a:rPr>
              <a:t>The features are normalized using </a:t>
            </a:r>
            <a:r>
              <a:rPr lang="en-IN" sz="2000" u="none" strike="noStrike" dirty="0" err="1">
                <a:solidFill>
                  <a:srgbClr val="0D0D0D"/>
                </a:solidFill>
                <a:effectLst/>
                <a:latin typeface="Times New Roman" panose="02020603050405020304" pitchFamily="18" charset="0"/>
                <a:cs typeface="Times New Roman" panose="02020603050405020304" pitchFamily="18" charset="0"/>
              </a:rPr>
              <a:t>StandardScaler</a:t>
            </a:r>
            <a:r>
              <a:rPr lang="en-IN" sz="2000" u="none" strike="noStrike" dirty="0">
                <a:solidFill>
                  <a:srgbClr val="0D0D0D"/>
                </a:solidFill>
                <a:effectLst/>
                <a:latin typeface="Times New Roman" panose="02020603050405020304" pitchFamily="18" charset="0"/>
                <a:cs typeface="Times New Roman" panose="02020603050405020304" pitchFamily="18" charset="0"/>
              </a:rPr>
              <a:t>.</a:t>
            </a:r>
          </a:p>
          <a:p>
            <a:pPr algn="just">
              <a:buFont typeface="+mj-lt"/>
              <a:buAutoNum type="arabicPeriod"/>
            </a:pPr>
            <a:r>
              <a:rPr lang="en-IN" sz="2000" b="1" u="none" strike="noStrike" dirty="0">
                <a:solidFill>
                  <a:srgbClr val="0D0D0D"/>
                </a:solidFill>
                <a:effectLst/>
                <a:latin typeface="Times New Roman" panose="02020603050405020304" pitchFamily="18" charset="0"/>
                <a:cs typeface="Times New Roman" panose="02020603050405020304" pitchFamily="18" charset="0"/>
              </a:rPr>
              <a:t>Model Creation:</a:t>
            </a:r>
          </a:p>
          <a:p>
            <a:pPr marL="457200" lvl="1" indent="0" algn="just">
              <a:buNone/>
            </a:pPr>
            <a:r>
              <a:rPr lang="en-IN" sz="2000" dirty="0">
                <a:solidFill>
                  <a:srgbClr val="0D0D0D"/>
                </a:solidFill>
                <a:latin typeface="Times New Roman" panose="02020603050405020304" pitchFamily="18" charset="0"/>
                <a:cs typeface="Times New Roman" panose="02020603050405020304" pitchFamily="18" charset="0"/>
              </a:rPr>
              <a:t>H</a:t>
            </a:r>
            <a:r>
              <a:rPr lang="en-IN" sz="2000" u="none" strike="noStrike" dirty="0">
                <a:solidFill>
                  <a:srgbClr val="0D0D0D"/>
                </a:solidFill>
                <a:effectLst/>
                <a:latin typeface="Times New Roman" panose="02020603050405020304" pitchFamily="18" charset="0"/>
                <a:cs typeface="Times New Roman" panose="02020603050405020304" pitchFamily="18" charset="0"/>
              </a:rPr>
              <a:t>ere a Decision Tree Regressor is instantiated with </a:t>
            </a:r>
            <a:r>
              <a:rPr lang="en-IN" sz="2000" u="none" strike="noStrike" dirty="0" err="1">
                <a:solidFill>
                  <a:srgbClr val="0D0D0D"/>
                </a:solidFill>
                <a:effectLst/>
                <a:latin typeface="Times New Roman" panose="02020603050405020304" pitchFamily="18" charset="0"/>
                <a:cs typeface="Times New Roman" panose="02020603050405020304" pitchFamily="18" charset="0"/>
              </a:rPr>
              <a:t>DecisionTreeRegressor</a:t>
            </a:r>
            <a:r>
              <a:rPr lang="en-IN" sz="2000" u="none" strike="noStrike" dirty="0">
                <a:solidFill>
                  <a:srgbClr val="0D0D0D"/>
                </a:solidFill>
                <a:effectLst/>
                <a:latin typeface="Times New Roman" panose="02020603050405020304" pitchFamily="18" charset="0"/>
                <a:cs typeface="Times New Roman" panose="02020603050405020304" pitchFamily="18" charset="0"/>
              </a:rPr>
              <a:t>(</a:t>
            </a:r>
            <a:r>
              <a:rPr lang="en-IN" sz="2000" u="none" strike="noStrike" dirty="0" err="1">
                <a:solidFill>
                  <a:srgbClr val="0D0D0D"/>
                </a:solidFill>
                <a:effectLst/>
                <a:latin typeface="Times New Roman" panose="02020603050405020304" pitchFamily="18" charset="0"/>
                <a:cs typeface="Times New Roman" panose="02020603050405020304" pitchFamily="18" charset="0"/>
              </a:rPr>
              <a:t>random_state</a:t>
            </a:r>
            <a:r>
              <a:rPr lang="en-IN" sz="2000" u="none" strike="noStrike" dirty="0">
                <a:solidFill>
                  <a:srgbClr val="0D0D0D"/>
                </a:solidFill>
                <a:effectLst/>
                <a:latin typeface="Times New Roman" panose="02020603050405020304" pitchFamily="18" charset="0"/>
                <a:cs typeface="Times New Roman" panose="02020603050405020304" pitchFamily="18" charset="0"/>
              </a:rPr>
              <a:t>=42). This creates a decision tree model with a fixed random state for reproducibility.</a:t>
            </a:r>
          </a:p>
          <a:p>
            <a:pPr algn="just">
              <a:buFont typeface="+mj-lt"/>
              <a:buAutoNum type="arabicPeriod"/>
            </a:pPr>
            <a:r>
              <a:rPr lang="en-IN" sz="2000" b="1" u="none" strike="noStrike" dirty="0">
                <a:solidFill>
                  <a:srgbClr val="0D0D0D"/>
                </a:solidFill>
                <a:effectLst/>
                <a:latin typeface="Times New Roman" panose="02020603050405020304" pitchFamily="18" charset="0"/>
                <a:cs typeface="Times New Roman" panose="02020603050405020304" pitchFamily="18" charset="0"/>
              </a:rPr>
              <a:t>Model Training:</a:t>
            </a:r>
          </a:p>
          <a:p>
            <a:pPr marL="457200" lvl="1" indent="0" algn="just">
              <a:buNone/>
            </a:pPr>
            <a:r>
              <a:rPr lang="en-IN" sz="2000" u="none" strike="noStrike" dirty="0">
                <a:solidFill>
                  <a:srgbClr val="0D0D0D"/>
                </a:solidFill>
                <a:effectLst/>
                <a:latin typeface="Times New Roman" panose="02020603050405020304" pitchFamily="18" charset="0"/>
                <a:cs typeface="Times New Roman" panose="02020603050405020304" pitchFamily="18" charset="0"/>
              </a:rPr>
              <a:t>The train function is called to train the Decision Tree Regressor model on the standardized features (</a:t>
            </a:r>
            <a:r>
              <a:rPr lang="en-IN" sz="2000" u="none" strike="noStrike" dirty="0" err="1">
                <a:solidFill>
                  <a:srgbClr val="0D0D0D"/>
                </a:solidFill>
                <a:effectLst/>
                <a:latin typeface="Times New Roman" panose="02020603050405020304" pitchFamily="18" charset="0"/>
                <a:cs typeface="Times New Roman" panose="02020603050405020304" pitchFamily="18" charset="0"/>
              </a:rPr>
              <a:t>X_scaled</a:t>
            </a:r>
            <a:r>
              <a:rPr lang="en-IN" sz="2000" u="none" strike="noStrike" dirty="0">
                <a:solidFill>
                  <a:srgbClr val="0D0D0D"/>
                </a:solidFill>
                <a:effectLst/>
                <a:latin typeface="Times New Roman" panose="02020603050405020304" pitchFamily="18" charset="0"/>
                <a:cs typeface="Times New Roman" panose="02020603050405020304" pitchFamily="18" charset="0"/>
              </a:rPr>
              <a:t>) and target variable (y).</a:t>
            </a:r>
          </a:p>
          <a:p>
            <a:endParaRPr lang="en-US" dirty="0"/>
          </a:p>
        </p:txBody>
      </p:sp>
      <p:pic>
        <p:nvPicPr>
          <p:cNvPr id="4" name="Picture 3">
            <a:extLst>
              <a:ext uri="{FF2B5EF4-FFF2-40B4-BE49-F238E27FC236}">
                <a16:creationId xmlns:a16="http://schemas.microsoft.com/office/drawing/2014/main" id="{C4EAD23D-9828-D553-DA6B-262C2B63DF75}"/>
              </a:ext>
            </a:extLst>
          </p:cNvPr>
          <p:cNvPicPr>
            <a:picLocks noChangeAspect="1"/>
          </p:cNvPicPr>
          <p:nvPr/>
        </p:nvPicPr>
        <p:blipFill>
          <a:blip r:embed="rId2"/>
          <a:stretch>
            <a:fillRect/>
          </a:stretch>
        </p:blipFill>
        <p:spPr>
          <a:xfrm>
            <a:off x="2076530" y="5156441"/>
            <a:ext cx="4597400" cy="850900"/>
          </a:xfrm>
          <a:prstGeom prst="rect">
            <a:avLst/>
          </a:prstGeom>
        </p:spPr>
      </p:pic>
    </p:spTree>
    <p:extLst>
      <p:ext uri="{BB962C8B-B14F-4D97-AF65-F5344CB8AC3E}">
        <p14:creationId xmlns:p14="http://schemas.microsoft.com/office/powerpoint/2010/main" val="3151903495"/>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E4A3-711A-9F2A-C053-091B4A655EBC}"/>
              </a:ext>
            </a:extLst>
          </p:cNvPr>
          <p:cNvSpPr>
            <a:spLocks noGrp="1"/>
          </p:cNvSpPr>
          <p:nvPr>
            <p:ph type="title"/>
          </p:nvPr>
        </p:nvSpPr>
        <p:spPr/>
        <p:txBody>
          <a:bodyPr/>
          <a:lstStyle/>
          <a:p>
            <a:r>
              <a:rPr lang="en-US" sz="3200" dirty="0">
                <a:solidFill>
                  <a:schemeClr val="tx1"/>
                </a:solidFill>
                <a:latin typeface="Times New Roman" panose="02020603050405020304" pitchFamily="18" charset="0"/>
                <a:cs typeface="Times New Roman" panose="02020603050405020304" pitchFamily="18" charset="0"/>
              </a:rPr>
              <a:t>Random Forest Regression</a:t>
            </a:r>
          </a:p>
        </p:txBody>
      </p:sp>
      <p:sp>
        <p:nvSpPr>
          <p:cNvPr id="3" name="Content Placeholder 2">
            <a:extLst>
              <a:ext uri="{FF2B5EF4-FFF2-40B4-BE49-F238E27FC236}">
                <a16:creationId xmlns:a16="http://schemas.microsoft.com/office/drawing/2014/main" id="{B0CEF6A6-882F-D02F-B0CD-E50A71AE234D}"/>
              </a:ext>
            </a:extLst>
          </p:cNvPr>
          <p:cNvSpPr>
            <a:spLocks noGrp="1"/>
          </p:cNvSpPr>
          <p:nvPr>
            <p:ph idx="1"/>
          </p:nvPr>
        </p:nvSpPr>
        <p:spPr>
          <a:xfrm>
            <a:off x="457200" y="2452688"/>
            <a:ext cx="8686800" cy="3824288"/>
          </a:xfrm>
        </p:spPr>
        <p:txBody>
          <a:bodyPr/>
          <a:lstStyle/>
          <a:p>
            <a:pPr algn="just"/>
            <a:r>
              <a:rPr lang="en-IN" sz="2000" dirty="0">
                <a:effectLst/>
                <a:latin typeface="Times New Roman" panose="02020603050405020304" pitchFamily="18" charset="0"/>
                <a:cs typeface="Times New Roman" panose="02020603050405020304" pitchFamily="18" charset="0"/>
              </a:rPr>
              <a:t>Random Forest Regression employs an ensemble of decision trees to make predictions, providing robustness and flexibility in capturing complex relationships within the data. Its performance is often characterized by low mean squared error, high cross-validation scores, and a strong R-squared score.</a:t>
            </a:r>
          </a:p>
          <a:p>
            <a:pPr marL="0" indent="0">
              <a:buNone/>
            </a:pPr>
            <a:br>
              <a:rPr lang="en-IN" dirty="0"/>
            </a:br>
            <a:endParaRPr lang="en-US" dirty="0"/>
          </a:p>
        </p:txBody>
      </p:sp>
      <p:pic>
        <p:nvPicPr>
          <p:cNvPr id="4" name="Picture 3">
            <a:extLst>
              <a:ext uri="{FF2B5EF4-FFF2-40B4-BE49-F238E27FC236}">
                <a16:creationId xmlns:a16="http://schemas.microsoft.com/office/drawing/2014/main" id="{A89AFD2E-00D3-9DA4-AE11-D22F07435E99}"/>
              </a:ext>
            </a:extLst>
          </p:cNvPr>
          <p:cNvPicPr>
            <a:picLocks noChangeAspect="1"/>
          </p:cNvPicPr>
          <p:nvPr/>
        </p:nvPicPr>
        <p:blipFill>
          <a:blip r:embed="rId2"/>
          <a:stretch>
            <a:fillRect/>
          </a:stretch>
        </p:blipFill>
        <p:spPr>
          <a:xfrm>
            <a:off x="953787" y="4289425"/>
            <a:ext cx="3944702" cy="850900"/>
          </a:xfrm>
          <a:prstGeom prst="rect">
            <a:avLst/>
          </a:prstGeom>
        </p:spPr>
      </p:pic>
      <p:pic>
        <p:nvPicPr>
          <p:cNvPr id="5" name="Picture 6" descr="Random Forest: A Complete Guide for ...">
            <a:extLst>
              <a:ext uri="{FF2B5EF4-FFF2-40B4-BE49-F238E27FC236}">
                <a16:creationId xmlns:a16="http://schemas.microsoft.com/office/drawing/2014/main" id="{833A65BF-9F42-A31C-C13F-79226B97F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770" y="3751940"/>
            <a:ext cx="4251455" cy="2525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523263"/>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AFC6-537E-495E-36A3-3DE9C5808701}"/>
              </a:ext>
            </a:extLst>
          </p:cNvPr>
          <p:cNvSpPr>
            <a:spLocks noGrp="1"/>
          </p:cNvSpPr>
          <p:nvPr>
            <p:ph type="title"/>
          </p:nvPr>
        </p:nvSpPr>
        <p:spPr/>
        <p:txBody>
          <a:bodyPr/>
          <a:lstStyle/>
          <a:p>
            <a:r>
              <a:rPr lang="en-US" sz="3200" dirty="0">
                <a:solidFill>
                  <a:schemeClr val="tx1"/>
                </a:solidFill>
                <a:latin typeface="Times New Roman" panose="02020603050405020304" pitchFamily="18" charset="0"/>
                <a:cs typeface="Times New Roman" panose="02020603050405020304" pitchFamily="18" charset="0"/>
              </a:rPr>
              <a:t>Extra Trees Regression</a:t>
            </a:r>
          </a:p>
        </p:txBody>
      </p:sp>
      <p:sp>
        <p:nvSpPr>
          <p:cNvPr id="3" name="Content Placeholder 2">
            <a:extLst>
              <a:ext uri="{FF2B5EF4-FFF2-40B4-BE49-F238E27FC236}">
                <a16:creationId xmlns:a16="http://schemas.microsoft.com/office/drawing/2014/main" id="{57EC82BD-FB80-005F-6F95-8699DD73D727}"/>
              </a:ext>
            </a:extLst>
          </p:cNvPr>
          <p:cNvSpPr>
            <a:spLocks noGrp="1"/>
          </p:cNvSpPr>
          <p:nvPr>
            <p:ph idx="1"/>
          </p:nvPr>
        </p:nvSpPr>
        <p:spPr/>
        <p:txBody>
          <a:bodyPr/>
          <a:lstStyle/>
          <a:p>
            <a:pPr algn="just"/>
            <a:r>
              <a:rPr lang="en-IN" sz="2000" u="none" strike="noStrike" dirty="0">
                <a:solidFill>
                  <a:srgbClr val="0D0D0D"/>
                </a:solidFill>
                <a:effectLst/>
                <a:latin typeface="Times New Roman" panose="02020603050405020304" pitchFamily="18" charset="0"/>
                <a:cs typeface="Times New Roman" panose="02020603050405020304" pitchFamily="18" charset="0"/>
              </a:rPr>
              <a:t>Extra Trees Regression, an ensemble learning method, constructs a multitude of decision trees and averages their predictions for robust performance. It excels in capturing complex patterns within data, evidenced by low MSE, high CV scores, and a strong R-squared value.</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45BC741-A66A-4BE2-1F4B-5AEF36B5A884}"/>
              </a:ext>
            </a:extLst>
          </p:cNvPr>
          <p:cNvPicPr>
            <a:picLocks noChangeAspect="1"/>
          </p:cNvPicPr>
          <p:nvPr/>
        </p:nvPicPr>
        <p:blipFill>
          <a:blip r:embed="rId2"/>
          <a:stretch>
            <a:fillRect/>
          </a:stretch>
        </p:blipFill>
        <p:spPr>
          <a:xfrm>
            <a:off x="1833462" y="4022122"/>
            <a:ext cx="4590376" cy="849600"/>
          </a:xfrm>
          <a:prstGeom prst="rect">
            <a:avLst/>
          </a:prstGeom>
        </p:spPr>
      </p:pic>
      <p:pic>
        <p:nvPicPr>
          <p:cNvPr id="5" name="Picture 8" descr="Extra Trees algorithm in Python">
            <a:extLst>
              <a:ext uri="{FF2B5EF4-FFF2-40B4-BE49-F238E27FC236}">
                <a16:creationId xmlns:a16="http://schemas.microsoft.com/office/drawing/2014/main" id="{1FF083CB-672C-DF3E-0A8C-81ACA1F2C0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563" y="3718572"/>
            <a:ext cx="3275634" cy="2643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885125"/>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4204-DD90-AA00-1361-D109FEA49E92}"/>
              </a:ext>
            </a:extLst>
          </p:cNvPr>
          <p:cNvSpPr>
            <a:spLocks noGrp="1"/>
          </p:cNvSpPr>
          <p:nvPr>
            <p:ph type="title"/>
          </p:nvPr>
        </p:nvSpPr>
        <p:spPr/>
        <p:txBody>
          <a:bodyPr/>
          <a:lstStyle/>
          <a:p>
            <a:r>
              <a:rPr lang="en-IN" sz="3200" dirty="0">
                <a:solidFill>
                  <a:schemeClr val="tx1"/>
                </a:solidFill>
                <a:effectLst/>
                <a:latin typeface="Times New Roman" panose="02020603050405020304" pitchFamily="18" charset="0"/>
                <a:cs typeface="Times New Roman" panose="02020603050405020304" pitchFamily="18" charset="0"/>
              </a:rPr>
              <a:t>Gradient Boosting Regression</a:t>
            </a:r>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5C82661-DA6B-12EC-538D-0B97FBDA8D1C}"/>
              </a:ext>
            </a:extLst>
          </p:cNvPr>
          <p:cNvSpPr>
            <a:spLocks noGrp="1"/>
          </p:cNvSpPr>
          <p:nvPr>
            <p:ph idx="1"/>
          </p:nvPr>
        </p:nvSpPr>
        <p:spPr/>
        <p:txBody>
          <a:bodyPr/>
          <a:lstStyle/>
          <a:p>
            <a:pPr algn="just"/>
            <a:r>
              <a:rPr lang="en-IN" sz="2000" dirty="0">
                <a:effectLst/>
                <a:latin typeface="Times New Roman" panose="02020603050405020304" pitchFamily="18" charset="0"/>
                <a:cs typeface="Times New Roman" panose="02020603050405020304" pitchFamily="18" charset="0"/>
              </a:rPr>
              <a:t>Gradient Boosting Regressor, a powerful ensemble learning technique, iteratively improves upon weak learners (typically decision trees) to optimize predictive performance. It sequentially fits new models to the residual errors of the previous models, resulting in a highly accurate predictive model.</a:t>
            </a:r>
          </a:p>
          <a:p>
            <a:pPr marL="0" indent="0">
              <a:buNone/>
            </a:pPr>
            <a:br>
              <a:rPr lang="en-IN" sz="1200" dirty="0"/>
            </a:b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E5A3063-87B2-A226-9B34-32B11BD67CC9}"/>
              </a:ext>
            </a:extLst>
          </p:cNvPr>
          <p:cNvPicPr>
            <a:picLocks noChangeAspect="1"/>
          </p:cNvPicPr>
          <p:nvPr/>
        </p:nvPicPr>
        <p:blipFill>
          <a:blip r:embed="rId3"/>
          <a:stretch>
            <a:fillRect/>
          </a:stretch>
        </p:blipFill>
        <p:spPr>
          <a:xfrm>
            <a:off x="976936" y="4542982"/>
            <a:ext cx="4597400" cy="850900"/>
          </a:xfrm>
          <a:prstGeom prst="rect">
            <a:avLst/>
          </a:prstGeom>
        </p:spPr>
      </p:pic>
      <p:pic>
        <p:nvPicPr>
          <p:cNvPr id="5" name="Picture 10" descr="Gradient Boosting Regression ...">
            <a:extLst>
              <a:ext uri="{FF2B5EF4-FFF2-40B4-BE49-F238E27FC236}">
                <a16:creationId xmlns:a16="http://schemas.microsoft.com/office/drawing/2014/main" id="{B775A9AB-63F4-952B-0370-50C9AF9AC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205" y="4088392"/>
            <a:ext cx="3431893" cy="235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801032"/>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FB9FC-5855-0D18-0E6A-4401876F7AB1}"/>
              </a:ext>
            </a:extLst>
          </p:cNvPr>
          <p:cNvSpPr>
            <a:spLocks noGrp="1"/>
          </p:cNvSpPr>
          <p:nvPr>
            <p:ph type="title"/>
          </p:nvPr>
        </p:nvSpPr>
        <p:spPr/>
        <p:txBody>
          <a:bodyPr/>
          <a:lstStyle/>
          <a:p>
            <a:r>
              <a:rPr lang="en-US" sz="3200" b="1" dirty="0">
                <a:solidFill>
                  <a:schemeClr val="tx1"/>
                </a:solidFill>
                <a:latin typeface="Times New Roman" panose="02020603050405020304" pitchFamily="18" charset="0"/>
                <a:cs typeface="Times New Roman" panose="02020603050405020304" pitchFamily="18" charset="0"/>
              </a:rPr>
              <a:t>CONTENTS OF THE PRESENTATION</a:t>
            </a:r>
            <a:endParaRPr lang="en-US" sz="3200" dirty="0">
              <a:solidFill>
                <a:schemeClr val="tx1"/>
              </a:solidFill>
            </a:endParaRPr>
          </a:p>
        </p:txBody>
      </p:sp>
      <p:sp>
        <p:nvSpPr>
          <p:cNvPr id="3" name="Content Placeholder 2">
            <a:extLst>
              <a:ext uri="{FF2B5EF4-FFF2-40B4-BE49-F238E27FC236}">
                <a16:creationId xmlns:a16="http://schemas.microsoft.com/office/drawing/2014/main" id="{2E268927-4501-6BC3-D2AC-04C0B7894DBB}"/>
              </a:ext>
            </a:extLst>
          </p:cNvPr>
          <p:cNvSpPr>
            <a:spLocks noGrp="1"/>
          </p:cNvSpPr>
          <p:nvPr>
            <p:ph idx="1"/>
          </p:nvPr>
        </p:nvSpPr>
        <p:spPr/>
        <p:txBody>
          <a:bodyPr/>
          <a:lstStyle/>
          <a:p>
            <a:pPr>
              <a:lnSpc>
                <a:spcPct val="150000"/>
              </a:lnSpc>
            </a:pPr>
            <a:r>
              <a:rPr lang="en-US" sz="2000" dirty="0">
                <a:latin typeface="Times New Roman" panose="02020603050405020304" pitchFamily="18" charset="0"/>
                <a:cs typeface="Times New Roman" panose="02020603050405020304" pitchFamily="18" charset="0"/>
              </a:rPr>
              <a:t>INTRODUCTION</a:t>
            </a:r>
          </a:p>
          <a:p>
            <a:pPr>
              <a:lnSpc>
                <a:spcPct val="150000"/>
              </a:lnSpc>
            </a:pPr>
            <a:r>
              <a:rPr lang="en-US" sz="2000" dirty="0">
                <a:latin typeface="Times New Roman" panose="02020603050405020304" pitchFamily="18" charset="0"/>
                <a:cs typeface="Times New Roman" panose="02020603050405020304" pitchFamily="18" charset="0"/>
              </a:rPr>
              <a:t>PREPROCESING</a:t>
            </a:r>
          </a:p>
          <a:p>
            <a:pPr>
              <a:lnSpc>
                <a:spcPct val="150000"/>
              </a:lnSpc>
            </a:pPr>
            <a:r>
              <a:rPr lang="en-US" sz="2000" dirty="0">
                <a:latin typeface="Times New Roman" panose="02020603050405020304" pitchFamily="18" charset="0"/>
                <a:cs typeface="Times New Roman" panose="02020603050405020304" pitchFamily="18" charset="0"/>
              </a:rPr>
              <a:t>EDA TECHNIQUES</a:t>
            </a:r>
          </a:p>
          <a:p>
            <a:pPr>
              <a:lnSpc>
                <a:spcPct val="150000"/>
              </a:lnSpc>
            </a:pPr>
            <a:r>
              <a:rPr lang="en-US" sz="2000" dirty="0">
                <a:latin typeface="Times New Roman" panose="02020603050405020304" pitchFamily="18" charset="0"/>
                <a:cs typeface="Times New Roman" panose="02020603050405020304" pitchFamily="18" charset="0"/>
              </a:rPr>
              <a:t>MACHINE LEARNING MODELS</a:t>
            </a:r>
          </a:p>
          <a:p>
            <a:pPr>
              <a:lnSpc>
                <a:spcPct val="150000"/>
              </a:lnSpc>
            </a:pPr>
            <a:r>
              <a:rPr lang="en-US" sz="2000" dirty="0">
                <a:latin typeface="Times New Roman" panose="02020603050405020304" pitchFamily="18" charset="0"/>
                <a:cs typeface="Times New Roman" panose="02020603050405020304" pitchFamily="18" charset="0"/>
              </a:rPr>
              <a:t>WEB APPLICATION</a:t>
            </a:r>
          </a:p>
          <a:p>
            <a:pPr marL="0" indent="0">
              <a:buNone/>
            </a:pPr>
            <a:endParaRPr lang="en-US" dirty="0"/>
          </a:p>
        </p:txBody>
      </p:sp>
      <p:pic>
        <p:nvPicPr>
          <p:cNvPr id="4" name="Picture 2">
            <a:extLst>
              <a:ext uri="{FF2B5EF4-FFF2-40B4-BE49-F238E27FC236}">
                <a16:creationId xmlns:a16="http://schemas.microsoft.com/office/drawing/2014/main" id="{39E32DCA-F380-D217-36F7-F4FE5C31C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174651"/>
            <a:ext cx="3952793" cy="330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587175"/>
      </p:ext>
    </p:extLst>
  </p:cSld>
  <p:clrMapOvr>
    <a:masterClrMapping/>
  </p:clrMapOvr>
  <mc:AlternateContent xmlns:mc="http://schemas.openxmlformats.org/markup-compatibility/2006">
    <mc:Choice xmlns:p14="http://schemas.microsoft.com/office/powerpoint/2010/main" Requires="p14">
      <p:transition spd="slow" p14:dur="30000" advTm="4394">
        <p:wipe/>
      </p:transition>
    </mc:Choice>
    <mc:Fallback>
      <p:transition spd="slow" advTm="4394">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CEE0-EAC7-158A-5ADA-A8026F4DD6DB}"/>
              </a:ext>
            </a:extLst>
          </p:cNvPr>
          <p:cNvSpPr>
            <a:spLocks noGrp="1"/>
          </p:cNvSpPr>
          <p:nvPr>
            <p:ph type="title"/>
          </p:nvPr>
        </p:nvSpPr>
        <p:spPr/>
        <p:txBody>
          <a:bodyPr/>
          <a:lstStyle/>
          <a:p>
            <a:r>
              <a:rPr lang="en-US" sz="3200" dirty="0">
                <a:solidFill>
                  <a:schemeClr val="tx1"/>
                </a:solidFill>
                <a:latin typeface="Times New Roman" panose="02020603050405020304" pitchFamily="18" charset="0"/>
                <a:cs typeface="Times New Roman" panose="02020603050405020304" pitchFamily="18" charset="0"/>
              </a:rPr>
              <a:t>Model Comparison</a:t>
            </a:r>
          </a:p>
        </p:txBody>
      </p:sp>
      <p:graphicFrame>
        <p:nvGraphicFramePr>
          <p:cNvPr id="4" name="Content Placeholder 3">
            <a:extLst>
              <a:ext uri="{FF2B5EF4-FFF2-40B4-BE49-F238E27FC236}">
                <a16:creationId xmlns:a16="http://schemas.microsoft.com/office/drawing/2014/main" id="{51CBD06A-84BF-BDD8-7468-EEE5271CBEE2}"/>
              </a:ext>
            </a:extLst>
          </p:cNvPr>
          <p:cNvGraphicFramePr>
            <a:graphicFrameLocks noGrp="1"/>
          </p:cNvGraphicFramePr>
          <p:nvPr>
            <p:ph idx="1"/>
            <p:extLst>
              <p:ext uri="{D42A27DB-BD31-4B8C-83A1-F6EECF244321}">
                <p14:modId xmlns:p14="http://schemas.microsoft.com/office/powerpoint/2010/main" val="3565520553"/>
              </p:ext>
            </p:extLst>
          </p:nvPr>
        </p:nvGraphicFramePr>
        <p:xfrm>
          <a:off x="457200" y="2452687"/>
          <a:ext cx="7904480" cy="3246439"/>
        </p:xfrm>
        <a:graphic>
          <a:graphicData uri="http://schemas.openxmlformats.org/drawingml/2006/table">
            <a:tbl>
              <a:tblPr firstRow="1" bandRow="1">
                <a:tableStyleId>{5C22544A-7EE6-4342-B048-85BDC9FD1C3A}</a:tableStyleId>
              </a:tblPr>
              <a:tblGrid>
                <a:gridCol w="1732280">
                  <a:extLst>
                    <a:ext uri="{9D8B030D-6E8A-4147-A177-3AD203B41FA5}">
                      <a16:colId xmlns:a16="http://schemas.microsoft.com/office/drawing/2014/main" val="537936163"/>
                    </a:ext>
                  </a:extLst>
                </a:gridCol>
                <a:gridCol w="2057400">
                  <a:extLst>
                    <a:ext uri="{9D8B030D-6E8A-4147-A177-3AD203B41FA5}">
                      <a16:colId xmlns:a16="http://schemas.microsoft.com/office/drawing/2014/main" val="1580805759"/>
                    </a:ext>
                  </a:extLst>
                </a:gridCol>
                <a:gridCol w="2057400">
                  <a:extLst>
                    <a:ext uri="{9D8B030D-6E8A-4147-A177-3AD203B41FA5}">
                      <a16:colId xmlns:a16="http://schemas.microsoft.com/office/drawing/2014/main" val="2580701416"/>
                    </a:ext>
                  </a:extLst>
                </a:gridCol>
                <a:gridCol w="2057400">
                  <a:extLst>
                    <a:ext uri="{9D8B030D-6E8A-4147-A177-3AD203B41FA5}">
                      <a16:colId xmlns:a16="http://schemas.microsoft.com/office/drawing/2014/main" val="264481011"/>
                    </a:ext>
                  </a:extLst>
                </a:gridCol>
              </a:tblGrid>
              <a:tr h="772639">
                <a:tc>
                  <a:txBody>
                    <a:bodyPr/>
                    <a:lstStyle/>
                    <a:p>
                      <a:pPr algn="ctr"/>
                      <a:r>
                        <a:rPr lang="en-US" sz="1600" b="1" i="0" dirty="0">
                          <a:latin typeface="Times New Roman" panose="02020603050405020304" pitchFamily="18" charset="0"/>
                          <a:cs typeface="Times New Roman" panose="02020603050405020304" pitchFamily="18" charset="0"/>
                        </a:rPr>
                        <a:t>MODEL</a:t>
                      </a:r>
                    </a:p>
                  </a:txBody>
                  <a:tcPr/>
                </a:tc>
                <a:tc>
                  <a:txBody>
                    <a:bodyPr/>
                    <a:lstStyle/>
                    <a:p>
                      <a:pPr algn="ctr"/>
                      <a:r>
                        <a:rPr lang="en-IN" sz="1600" b="1" i="0" u="none" strike="noStrike" kern="1200" dirty="0">
                          <a:solidFill>
                            <a:schemeClr val="lt1"/>
                          </a:solidFill>
                          <a:effectLst/>
                          <a:latin typeface="Times New Roman" panose="02020603050405020304" pitchFamily="18" charset="0"/>
                          <a:ea typeface="+mn-ea"/>
                          <a:cs typeface="Times New Roman" panose="02020603050405020304" pitchFamily="18" charset="0"/>
                        </a:rPr>
                        <a:t>Mean Squared Error (MSE)</a:t>
                      </a:r>
                      <a:endParaRPr lang="en-US" sz="1600" b="1" i="0" dirty="0">
                        <a:latin typeface="Times New Roman" panose="02020603050405020304" pitchFamily="18" charset="0"/>
                        <a:cs typeface="Times New Roman" panose="02020603050405020304" pitchFamily="18" charset="0"/>
                      </a:endParaRPr>
                    </a:p>
                  </a:txBody>
                  <a:tcPr/>
                </a:tc>
                <a:tc>
                  <a:txBody>
                    <a:bodyPr/>
                    <a:lstStyle/>
                    <a:p>
                      <a:pPr algn="ctr"/>
                      <a:r>
                        <a:rPr lang="en-IN" sz="1600" b="1" i="0" u="none" strike="noStrike" kern="1200" dirty="0">
                          <a:solidFill>
                            <a:schemeClr val="lt1"/>
                          </a:solidFill>
                          <a:effectLst/>
                          <a:latin typeface="Times New Roman" panose="02020603050405020304" pitchFamily="18" charset="0"/>
                          <a:ea typeface="+mn-ea"/>
                          <a:cs typeface="Times New Roman" panose="02020603050405020304" pitchFamily="18" charset="0"/>
                        </a:rPr>
                        <a:t>Cross-Validation (CV) Score</a:t>
                      </a:r>
                      <a:endParaRPr lang="en-US" sz="1600" b="1" i="0" dirty="0">
                        <a:latin typeface="Times New Roman" panose="02020603050405020304" pitchFamily="18" charset="0"/>
                        <a:cs typeface="Times New Roman" panose="02020603050405020304" pitchFamily="18" charset="0"/>
                      </a:endParaRPr>
                    </a:p>
                  </a:txBody>
                  <a:tcPr/>
                </a:tc>
                <a:tc>
                  <a:txBody>
                    <a:bodyPr/>
                    <a:lstStyle/>
                    <a:p>
                      <a:pPr algn="ctr"/>
                      <a:r>
                        <a:rPr lang="en-IN" sz="1600" b="1" i="0" u="none" strike="noStrike" kern="1200" dirty="0">
                          <a:solidFill>
                            <a:schemeClr val="lt1"/>
                          </a:solidFill>
                          <a:effectLst/>
                          <a:latin typeface="Times New Roman" panose="02020603050405020304" pitchFamily="18" charset="0"/>
                          <a:ea typeface="+mn-ea"/>
                          <a:cs typeface="Times New Roman" panose="02020603050405020304" pitchFamily="18" charset="0"/>
                        </a:rPr>
                        <a:t>R-squared Score</a:t>
                      </a:r>
                      <a:endParaRPr lang="en-US" sz="1600" b="1"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54226618"/>
                  </a:ext>
                </a:extLst>
              </a:tr>
              <a:tr h="494760">
                <a:tc>
                  <a:txBody>
                    <a:bodyPr/>
                    <a:lstStyle/>
                    <a:p>
                      <a:pPr fontAlgn="base"/>
                      <a:r>
                        <a:rPr lang="en-IN" sz="1600" b="0" i="0" dirty="0">
                          <a:effectLst/>
                          <a:latin typeface="Times New Roman" panose="02020603050405020304" pitchFamily="18" charset="0"/>
                          <a:cs typeface="Times New Roman" panose="02020603050405020304" pitchFamily="18" charset="0"/>
                        </a:rPr>
                        <a:t>Linear Regression</a:t>
                      </a: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21.161004783707845</a:t>
                      </a:r>
                      <a:endParaRPr lang="en-IN" sz="1600" b="0" i="0" dirty="0">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35.64681041086956</a:t>
                      </a:r>
                      <a:endParaRPr lang="en-IN" sz="1600" b="0" i="0" dirty="0">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0.6308893114335621</a:t>
                      </a:r>
                      <a:endParaRPr lang="en-IN" sz="1600" b="0" i="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22223542"/>
                  </a:ext>
                </a:extLst>
              </a:tr>
              <a:tr h="494760">
                <a:tc>
                  <a:txBody>
                    <a:bodyPr/>
                    <a:lstStyle/>
                    <a:p>
                      <a:pPr fontAlgn="base"/>
                      <a:r>
                        <a:rPr lang="en-IN" sz="1600" b="0" i="0">
                          <a:effectLst/>
                          <a:latin typeface="Times New Roman" panose="02020603050405020304" pitchFamily="18" charset="0"/>
                          <a:cs typeface="Times New Roman" panose="02020603050405020304" pitchFamily="18" charset="0"/>
                        </a:rPr>
                        <a:t>Decision Tree</a:t>
                      </a: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31.365354330708662</a:t>
                      </a:r>
                      <a:endParaRPr lang="en-IN" sz="1600" b="0" i="0" dirty="0">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44.36976237623763</a:t>
                      </a:r>
                      <a:endParaRPr lang="en-IN" sz="1600" b="0" i="0" dirty="0">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0.4528951884623317</a:t>
                      </a:r>
                      <a:endParaRPr lang="en-IN" sz="1600" b="0" i="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35670319"/>
                  </a:ext>
                </a:extLst>
              </a:tr>
              <a:tr h="494760">
                <a:tc>
                  <a:txBody>
                    <a:bodyPr/>
                    <a:lstStyle/>
                    <a:p>
                      <a:pPr fontAlgn="base"/>
                      <a:r>
                        <a:rPr lang="en-IN" sz="1600" b="0" i="0">
                          <a:effectLst/>
                          <a:latin typeface="Times New Roman" panose="02020603050405020304" pitchFamily="18" charset="0"/>
                          <a:cs typeface="Times New Roman" panose="02020603050405020304" pitchFamily="18" charset="0"/>
                        </a:rPr>
                        <a:t>Random Forest</a:t>
                      </a: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16.41948392125984</a:t>
                      </a:r>
                      <a:endParaRPr lang="en-IN" sz="1600" b="0" i="0" dirty="0">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21.860576116831673</a:t>
                      </a:r>
                      <a:endParaRPr lang="en-IN" sz="1600" b="0" i="0" dirty="0">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0.7135954989836815</a:t>
                      </a:r>
                      <a:endParaRPr lang="en-IN" sz="1600" b="0" i="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73242729"/>
                  </a:ext>
                </a:extLst>
              </a:tr>
              <a:tr h="494760">
                <a:tc>
                  <a:txBody>
                    <a:bodyPr/>
                    <a:lstStyle/>
                    <a:p>
                      <a:pPr fontAlgn="base"/>
                      <a:r>
                        <a:rPr lang="en-IN" sz="1600" b="0" i="0" dirty="0">
                          <a:effectLst/>
                          <a:latin typeface="Times New Roman" panose="02020603050405020304" pitchFamily="18" charset="0"/>
                          <a:cs typeface="Times New Roman" panose="02020603050405020304" pitchFamily="18" charset="0"/>
                        </a:rPr>
                        <a:t>Extra Trees</a:t>
                      </a: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11.515684535433069</a:t>
                      </a:r>
                      <a:endParaRPr lang="en-IN" sz="1600" b="0" i="0" dirty="0">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18.99824106336633</a:t>
                      </a:r>
                      <a:endParaRPr lang="en-IN" sz="1600" b="0" i="0" dirty="0">
                        <a:effectLst/>
                        <a:latin typeface="Times New Roman" panose="02020603050405020304" pitchFamily="18" charset="0"/>
                        <a:cs typeface="Times New Roman" panose="02020603050405020304" pitchFamily="18" charset="0"/>
                      </a:endParaRPr>
                    </a:p>
                  </a:txBody>
                  <a:tcPr anchor="ctr"/>
                </a:tc>
                <a:tc>
                  <a:txBody>
                    <a:bodyPr/>
                    <a:lstStyle/>
                    <a:p>
                      <a:pPr fontAlgn="base"/>
                      <a:r>
                        <a:rPr lang="en-IN" sz="1600" b="0" i="0" dirty="0">
                          <a:latin typeface="Times New Roman" panose="02020603050405020304" pitchFamily="18" charset="0"/>
                          <a:cs typeface="Times New Roman" panose="02020603050405020304" pitchFamily="18" charset="0"/>
                        </a:rPr>
                        <a:t>0.7991323053118844</a:t>
                      </a:r>
                      <a:endParaRPr lang="en-IN" sz="1600" b="0" i="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97550648"/>
                  </a:ext>
                </a:extLst>
              </a:tr>
              <a:tr h="494760">
                <a:tc>
                  <a:txBody>
                    <a:bodyPr/>
                    <a:lstStyle/>
                    <a:p>
                      <a:pPr fontAlgn="base"/>
                      <a:r>
                        <a:rPr lang="en-IN" sz="1600" b="0" i="0" dirty="0">
                          <a:effectLst/>
                          <a:latin typeface="Times New Roman" panose="02020603050405020304" pitchFamily="18" charset="0"/>
                          <a:cs typeface="Times New Roman" panose="02020603050405020304" pitchFamily="18" charset="0"/>
                        </a:rPr>
                        <a:t>Gradient Boosting</a:t>
                      </a:r>
                    </a:p>
                  </a:txBody>
                  <a:tcPr anchor="ctr"/>
                </a:tc>
                <a:tc>
                  <a:txBody>
                    <a:bodyPr/>
                    <a:lstStyle/>
                    <a:p>
                      <a:r>
                        <a:rPr lang="en-IN" sz="1600" b="0" i="0" dirty="0">
                          <a:latin typeface="Times New Roman" panose="02020603050405020304" pitchFamily="18" charset="0"/>
                          <a:cs typeface="Times New Roman" panose="02020603050405020304" pitchFamily="18" charset="0"/>
                        </a:rPr>
                        <a:t>13.950304753752249</a:t>
                      </a:r>
                      <a:endParaRPr lang="en-US" sz="1600" b="0" i="0" dirty="0">
                        <a:latin typeface="Times New Roman" panose="02020603050405020304" pitchFamily="18" charset="0"/>
                        <a:cs typeface="Times New Roman" panose="02020603050405020304" pitchFamily="18" charset="0"/>
                      </a:endParaRPr>
                    </a:p>
                  </a:txBody>
                  <a:tcPr/>
                </a:tc>
                <a:tc>
                  <a:txBody>
                    <a:bodyPr/>
                    <a:lstStyle/>
                    <a:p>
                      <a:r>
                        <a:rPr lang="en-IN" sz="1600" b="0" i="0" dirty="0">
                          <a:latin typeface="Times New Roman" panose="02020603050405020304" pitchFamily="18" charset="0"/>
                          <a:cs typeface="Times New Roman" panose="02020603050405020304" pitchFamily="18" charset="0"/>
                        </a:rPr>
                        <a:t>18.464064268348928</a:t>
                      </a:r>
                      <a:endParaRPr lang="en-US" sz="1600" b="0" i="0" dirty="0">
                        <a:latin typeface="Times New Roman" panose="02020603050405020304" pitchFamily="18" charset="0"/>
                        <a:cs typeface="Times New Roman" panose="02020603050405020304" pitchFamily="18" charset="0"/>
                      </a:endParaRPr>
                    </a:p>
                  </a:txBody>
                  <a:tcPr/>
                </a:tc>
                <a:tc>
                  <a:txBody>
                    <a:bodyPr/>
                    <a:lstStyle/>
                    <a:p>
                      <a:r>
                        <a:rPr lang="en-IN" sz="1600" b="0" i="0" dirty="0">
                          <a:latin typeface="Times New Roman" panose="02020603050405020304" pitchFamily="18" charset="0"/>
                          <a:cs typeface="Times New Roman" panose="02020603050405020304" pitchFamily="18" charset="0"/>
                        </a:rPr>
                        <a:t>0.7566653074369327</a:t>
                      </a:r>
                      <a:endParaRPr lang="en-US" sz="1600" b="0" i="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3509507"/>
                  </a:ext>
                </a:extLst>
              </a:tr>
            </a:tbl>
          </a:graphicData>
        </a:graphic>
      </p:graphicFrame>
    </p:spTree>
    <p:extLst>
      <p:ext uri="{BB962C8B-B14F-4D97-AF65-F5344CB8AC3E}">
        <p14:creationId xmlns:p14="http://schemas.microsoft.com/office/powerpoint/2010/main" val="463370375"/>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ADE5-A238-CCC2-EFA8-3C688A5369F7}"/>
              </a:ext>
            </a:extLst>
          </p:cNvPr>
          <p:cNvSpPr>
            <a:spLocks noGrp="1"/>
          </p:cNvSpPr>
          <p:nvPr>
            <p:ph type="title"/>
          </p:nvPr>
        </p:nvSpPr>
        <p:spPr/>
        <p:txBody>
          <a:bodyPr/>
          <a:lstStyle/>
          <a:p>
            <a:r>
              <a:rPr lang="en-US" sz="3200" dirty="0">
                <a:solidFill>
                  <a:schemeClr val="tx1"/>
                </a:solidFill>
                <a:latin typeface="Times New Roman" panose="02020603050405020304" pitchFamily="18" charset="0"/>
                <a:cs typeface="Times New Roman" panose="02020603050405020304" pitchFamily="18" charset="0"/>
              </a:rPr>
              <a:t>Comparison</a:t>
            </a:r>
          </a:p>
        </p:txBody>
      </p:sp>
      <p:sp>
        <p:nvSpPr>
          <p:cNvPr id="3" name="Content Placeholder 2">
            <a:extLst>
              <a:ext uri="{FF2B5EF4-FFF2-40B4-BE49-F238E27FC236}">
                <a16:creationId xmlns:a16="http://schemas.microsoft.com/office/drawing/2014/main" id="{D011C8A3-1727-0C10-A640-E365DCD37CD9}"/>
              </a:ext>
            </a:extLst>
          </p:cNvPr>
          <p:cNvSpPr>
            <a:spLocks noGrp="1"/>
          </p:cNvSpPr>
          <p:nvPr>
            <p:ph idx="1"/>
          </p:nvPr>
        </p:nvSpPr>
        <p:spPr/>
        <p:txBody>
          <a:bodyPr/>
          <a:lstStyle/>
          <a:p>
            <a:pPr algn="just"/>
            <a:r>
              <a:rPr lang="en-IN" sz="2000" u="none" strike="noStrike" dirty="0">
                <a:solidFill>
                  <a:srgbClr val="0D0D0D"/>
                </a:solidFill>
                <a:effectLst/>
                <a:latin typeface="Times New Roman" panose="02020603050405020304" pitchFamily="18" charset="0"/>
                <a:cs typeface="Times New Roman" panose="02020603050405020304" pitchFamily="18" charset="0"/>
              </a:rPr>
              <a:t>Extra Trees Regression achieved the lowest Mean Squared Error (MSE) and Cross-Validation (CV) Score, indicating superior performance in prediction accuracy and generalization followed by gradient boosting, Decision tree</a:t>
            </a:r>
            <a:r>
              <a:rPr lang="en-IN" sz="2000" dirty="0">
                <a:solidFill>
                  <a:srgbClr val="0D0D0D"/>
                </a:solidFill>
                <a:latin typeface="Times New Roman" panose="02020603050405020304" pitchFamily="18" charset="0"/>
                <a:cs typeface="Times New Roman" panose="02020603050405020304" pitchFamily="18" charset="0"/>
              </a:rPr>
              <a:t>, Random Forest, linear regression models.</a:t>
            </a:r>
          </a:p>
          <a:p>
            <a:pPr algn="just">
              <a:buFont typeface="Arial" panose="020B0604020202020204" pitchFamily="34" charset="0"/>
              <a:buChar char="•"/>
            </a:pPr>
            <a:r>
              <a:rPr lang="en-IN" sz="2000" dirty="0">
                <a:effectLst/>
                <a:latin typeface="Times New Roman" panose="02020603050405020304" pitchFamily="18" charset="0"/>
                <a:cs typeface="Times New Roman" panose="02020603050405020304" pitchFamily="18" charset="0"/>
              </a:rPr>
              <a:t>Generally, ensemble methods (Random Forest, Extra Trees, Gradient Boosting) outperformed traditional linear regression and decision tree models, highlighting the importance of leveraging ensemble techniques for improved predictive performance.</a:t>
            </a:r>
          </a:p>
          <a:p>
            <a:pPr marL="0" indent="0">
              <a:buNone/>
            </a:pPr>
            <a:br>
              <a:rPr lang="en-IN" sz="1200" dirty="0"/>
            </a:br>
            <a:endParaRPr lang="en-IN" sz="2000" u="none" strike="noStrike" dirty="0">
              <a:solidFill>
                <a:srgbClr val="0D0D0D"/>
              </a:solidFill>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59766733"/>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9A192-C0D4-569C-A5E2-662611353B1E}"/>
              </a:ext>
            </a:extLst>
          </p:cNvPr>
          <p:cNvSpPr>
            <a:spLocks noGrp="1"/>
          </p:cNvSpPr>
          <p:nvPr>
            <p:ph type="title"/>
          </p:nvPr>
        </p:nvSpPr>
        <p:spPr/>
        <p:txBody>
          <a:bodyPr/>
          <a:lstStyle/>
          <a:p>
            <a:r>
              <a:rPr lang="en-US" sz="3200" dirty="0">
                <a:solidFill>
                  <a:schemeClr val="tx1"/>
                </a:solidFill>
                <a:latin typeface="Times New Roman" panose="02020603050405020304" pitchFamily="18" charset="0"/>
                <a:cs typeface="Times New Roman" panose="02020603050405020304" pitchFamily="18" charset="0"/>
              </a:rPr>
              <a:t>WEB APPLICATION</a:t>
            </a:r>
          </a:p>
        </p:txBody>
      </p:sp>
      <p:sp>
        <p:nvSpPr>
          <p:cNvPr id="3" name="Content Placeholder 2">
            <a:extLst>
              <a:ext uri="{FF2B5EF4-FFF2-40B4-BE49-F238E27FC236}">
                <a16:creationId xmlns:a16="http://schemas.microsoft.com/office/drawing/2014/main" id="{22DE69E6-0B73-D92F-DD4D-53CE1EC63444}"/>
              </a:ext>
            </a:extLst>
          </p:cNvPr>
          <p:cNvSpPr>
            <a:spLocks noGrp="1"/>
          </p:cNvSpPr>
          <p:nvPr>
            <p:ph idx="1"/>
          </p:nvPr>
        </p:nvSpPr>
        <p:spPr>
          <a:xfrm>
            <a:off x="457200" y="2037144"/>
            <a:ext cx="8229600" cy="4089019"/>
          </a:xfrm>
        </p:spPr>
        <p:txBody>
          <a:bodyPr/>
          <a:lstStyle/>
          <a:p>
            <a:pPr algn="just"/>
            <a:r>
              <a:rPr lang="en-IN" sz="1800" u="none" strike="noStrike" dirty="0">
                <a:solidFill>
                  <a:srgbClr val="0D0D0D"/>
                </a:solidFill>
                <a:effectLst/>
                <a:latin typeface="Times New Roman" panose="02020603050405020304" pitchFamily="18" charset="0"/>
                <a:cs typeface="Times New Roman" panose="02020603050405020304" pitchFamily="18" charset="0"/>
              </a:rPr>
              <a:t>Our web application aims to provide an intuitive interface for users to predict median house prices in Boston based on various features. Leveraging the Streamlit framework, we developed an interactive app that allows users to input feature values such as crime rate, proportion of residential land, and more. The application utilizes a trained machine learning model, specifically an ExtraTreesRegressor, to make predictions. Additionally, we enhanced the visual appeal of the app by incorporating a background image related to the theme of house price prediction. By deploying the application, we've made it accessible to users, enabling them to obtain accurate predictions and gain insights into the Boston housing market.</a:t>
            </a:r>
          </a:p>
          <a:p>
            <a:pPr algn="l"/>
            <a:r>
              <a:rPr lang="en-IN" sz="1800" u="none" strike="noStrike" dirty="0">
                <a:solidFill>
                  <a:srgbClr val="0D0D0D"/>
                </a:solidFill>
                <a:effectLst/>
                <a:latin typeface="Times New Roman" panose="02020603050405020304" pitchFamily="18" charset="0"/>
                <a:cs typeface="Times New Roman" panose="02020603050405020304" pitchFamily="18" charset="0"/>
              </a:rPr>
              <a:t>The term "median value of owner-occupied homes in $1000s" refers to the median price of homes that are occupied by their owners, measured in thousands of dollars.</a:t>
            </a:r>
            <a:br>
              <a:rPr lang="en-IN" sz="1100" dirty="0"/>
            </a:b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847233"/>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83AB-EE38-385D-1080-8E057176F7C9}"/>
              </a:ext>
            </a:extLst>
          </p:cNvPr>
          <p:cNvSpPr>
            <a:spLocks noGrp="1"/>
          </p:cNvSpPr>
          <p:nvPr>
            <p:ph type="title"/>
          </p:nvPr>
        </p:nvSpPr>
        <p:spPr>
          <a:xfrm>
            <a:off x="457200" y="1158875"/>
            <a:ext cx="8229600" cy="542603"/>
          </a:xfrm>
        </p:spPr>
        <p:txBody>
          <a:bodyPr/>
          <a:lstStyle/>
          <a:p>
            <a:r>
              <a:rPr lang="en-US" sz="2000" dirty="0">
                <a:solidFill>
                  <a:schemeClr val="tx1"/>
                </a:solidFill>
                <a:latin typeface="Times New Roman" panose="02020603050405020304" pitchFamily="18" charset="0"/>
                <a:cs typeface="Times New Roman" panose="02020603050405020304" pitchFamily="18" charset="0"/>
              </a:rPr>
              <a:t>If Charles river=1(near to river)</a:t>
            </a:r>
          </a:p>
        </p:txBody>
      </p:sp>
      <p:pic>
        <p:nvPicPr>
          <p:cNvPr id="8" name="Content Placeholder 7">
            <a:extLst>
              <a:ext uri="{FF2B5EF4-FFF2-40B4-BE49-F238E27FC236}">
                <a16:creationId xmlns:a16="http://schemas.microsoft.com/office/drawing/2014/main" id="{DA6FCBED-B80B-B202-51B0-322B214B5035}"/>
              </a:ext>
            </a:extLst>
          </p:cNvPr>
          <p:cNvPicPr>
            <a:picLocks noGrp="1" noChangeAspect="1"/>
          </p:cNvPicPr>
          <p:nvPr>
            <p:ph idx="1"/>
          </p:nvPr>
        </p:nvPicPr>
        <p:blipFill>
          <a:blip r:embed="rId2"/>
          <a:stretch>
            <a:fillRect/>
          </a:stretch>
        </p:blipFill>
        <p:spPr>
          <a:xfrm>
            <a:off x="278779" y="1603333"/>
            <a:ext cx="8619893" cy="4705815"/>
          </a:xfrm>
          <a:prstGeom prst="rect">
            <a:avLst/>
          </a:prstGeom>
        </p:spPr>
      </p:pic>
    </p:spTree>
    <p:extLst>
      <p:ext uri="{BB962C8B-B14F-4D97-AF65-F5344CB8AC3E}">
        <p14:creationId xmlns:p14="http://schemas.microsoft.com/office/powerpoint/2010/main" val="2653539190"/>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90BB-0093-1BE7-1778-C25009A92230}"/>
              </a:ext>
            </a:extLst>
          </p:cNvPr>
          <p:cNvSpPr>
            <a:spLocks noGrp="1"/>
          </p:cNvSpPr>
          <p:nvPr>
            <p:ph type="title"/>
          </p:nvPr>
        </p:nvSpPr>
        <p:spPr>
          <a:xfrm>
            <a:off x="457200" y="1158875"/>
            <a:ext cx="8229600" cy="507879"/>
          </a:xfrm>
        </p:spPr>
        <p:txBody>
          <a:bodyPr/>
          <a:lstStyle/>
          <a:p>
            <a:r>
              <a:rPr lang="en-US" sz="2000" dirty="0">
                <a:solidFill>
                  <a:schemeClr val="tx1"/>
                </a:solidFill>
                <a:latin typeface="Times New Roman" panose="02020603050405020304" pitchFamily="18" charset="0"/>
                <a:cs typeface="Times New Roman" panose="02020603050405020304" pitchFamily="18" charset="0"/>
              </a:rPr>
              <a:t>If Charles River=0(Away from river)</a:t>
            </a:r>
          </a:p>
        </p:txBody>
      </p:sp>
      <p:pic>
        <p:nvPicPr>
          <p:cNvPr id="9" name="Content Placeholder 8">
            <a:extLst>
              <a:ext uri="{FF2B5EF4-FFF2-40B4-BE49-F238E27FC236}">
                <a16:creationId xmlns:a16="http://schemas.microsoft.com/office/drawing/2014/main" id="{FBFB4810-F871-E2FF-AE78-B381CE750104}"/>
              </a:ext>
            </a:extLst>
          </p:cNvPr>
          <p:cNvPicPr>
            <a:picLocks noGrp="1" noChangeAspect="1"/>
          </p:cNvPicPr>
          <p:nvPr>
            <p:ph idx="1"/>
          </p:nvPr>
        </p:nvPicPr>
        <p:blipFill>
          <a:blip r:embed="rId2"/>
          <a:stretch>
            <a:fillRect/>
          </a:stretch>
        </p:blipFill>
        <p:spPr>
          <a:xfrm>
            <a:off x="200722" y="1666754"/>
            <a:ext cx="8686800" cy="4711744"/>
          </a:xfrm>
          <a:prstGeom prst="rect">
            <a:avLst/>
          </a:prstGeom>
        </p:spPr>
      </p:pic>
    </p:spTree>
    <p:extLst>
      <p:ext uri="{BB962C8B-B14F-4D97-AF65-F5344CB8AC3E}">
        <p14:creationId xmlns:p14="http://schemas.microsoft.com/office/powerpoint/2010/main" val="33949821"/>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6B40B-C061-7F38-CE9C-D2F6343E892C}"/>
              </a:ext>
            </a:extLst>
          </p:cNvPr>
          <p:cNvSpPr>
            <a:spLocks noGrp="1"/>
          </p:cNvSpPr>
          <p:nvPr>
            <p:ph type="title"/>
          </p:nvPr>
        </p:nvSpPr>
        <p:spPr/>
        <p:txBody>
          <a:bodyPr/>
          <a:lstStyle/>
          <a:p>
            <a:r>
              <a:rPr lang="en-US" sz="3200" dirty="0">
                <a:solidFill>
                  <a:schemeClr val="tx1"/>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6F1AED57-EF9A-2962-54FF-795C8C9A82F8}"/>
              </a:ext>
            </a:extLst>
          </p:cNvPr>
          <p:cNvSpPr>
            <a:spLocks noGrp="1"/>
          </p:cNvSpPr>
          <p:nvPr>
            <p:ph idx="1"/>
          </p:nvPr>
        </p:nvSpPr>
        <p:spPr/>
        <p:txBody>
          <a:bodyPr/>
          <a:lstStyle/>
          <a:p>
            <a:pPr algn="just"/>
            <a:r>
              <a:rPr lang="en-IN" sz="2000" dirty="0">
                <a:effectLst/>
                <a:latin typeface="Times New Roman" panose="02020603050405020304" pitchFamily="18" charset="0"/>
                <a:cs typeface="Times New Roman" panose="02020603050405020304" pitchFamily="18" charset="0"/>
              </a:rPr>
              <a:t>The project revealed that ensemble methods such as Random Forest, Extra Trees, and Gradient Boosting consistently outperformed traditional linear regression and decision tree models in predicting housing prices. Additionally, feature engineering, model selection, and hyperparameter tuning played crucial roles in optimizing model performance, underscoring the significance of a comprehensive approach to regression analysis.</a:t>
            </a:r>
          </a:p>
          <a:p>
            <a:pPr marL="0" indent="0">
              <a:buNone/>
            </a:pPr>
            <a:br>
              <a:rPr lang="en-IN" sz="1200" dirty="0"/>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615882"/>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87454-4FC3-216A-9C03-40BBF39A2614}"/>
              </a:ext>
            </a:extLst>
          </p:cNvPr>
          <p:cNvSpPr>
            <a:spLocks noGrp="1"/>
          </p:cNvSpPr>
          <p:nvPr>
            <p:ph type="title"/>
          </p:nvPr>
        </p:nvSpPr>
        <p:spPr/>
        <p:txBody>
          <a:bodyPr/>
          <a:lstStyle/>
          <a:p>
            <a:r>
              <a:rPr lang="en-US" sz="3200" dirty="0">
                <a:solidFill>
                  <a:schemeClr val="tx1"/>
                </a:solidFill>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AFDFACC0-35A9-0367-0C97-B555E40FC951}"/>
              </a:ext>
            </a:extLst>
          </p:cNvPr>
          <p:cNvSpPr>
            <a:spLocks noGrp="1"/>
          </p:cNvSpPr>
          <p:nvPr>
            <p:ph idx="1"/>
          </p:nvPr>
        </p:nvSpPr>
        <p:spPr/>
        <p:txBody>
          <a:bodyPr/>
          <a:lstStyle/>
          <a:p>
            <a:pPr algn="just"/>
            <a:r>
              <a:rPr lang="en-IN" sz="2000" dirty="0">
                <a:effectLst/>
                <a:latin typeface="Times New Roman" panose="02020603050405020304" pitchFamily="18" charset="0"/>
                <a:cs typeface="Times New Roman" panose="02020603050405020304" pitchFamily="18" charset="0"/>
              </a:rPr>
              <a:t>For future work, incorporating more advanced feature engineering techniques, exploring different ensemble methods, and conducting thorough sensitivity analysis on hyperparameters could further enhance predictive accuracy. Additionally, integrating domain knowledge and exploring alternative data sources may offer valuable insights for improving model robustness and interpretability in real-world applications.</a:t>
            </a:r>
          </a:p>
          <a:p>
            <a:pPr marL="0" indent="0">
              <a:buNone/>
            </a:pPr>
            <a:br>
              <a:rPr lang="en-IN" dirty="0"/>
            </a:br>
            <a:endParaRPr lang="en-US" dirty="0"/>
          </a:p>
        </p:txBody>
      </p:sp>
    </p:spTree>
    <p:extLst>
      <p:ext uri="{BB962C8B-B14F-4D97-AF65-F5344CB8AC3E}">
        <p14:creationId xmlns:p14="http://schemas.microsoft.com/office/powerpoint/2010/main" val="1095653000"/>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5425-2708-6F80-22C6-1FF8C63B5F96}"/>
              </a:ext>
            </a:extLst>
          </p:cNvPr>
          <p:cNvSpPr>
            <a:spLocks noGrp="1"/>
          </p:cNvSpPr>
          <p:nvPr>
            <p:ph type="title"/>
          </p:nvPr>
        </p:nvSpPr>
        <p:spPr/>
        <p:txBody>
          <a:bodyPr/>
          <a:lstStyle/>
          <a:p>
            <a:endParaRPr lang="en-US"/>
          </a:p>
        </p:txBody>
      </p:sp>
      <p:pic>
        <p:nvPicPr>
          <p:cNvPr id="2050" name="Picture 2" descr="Presentation Template - SlideKit">
            <a:extLst>
              <a:ext uri="{FF2B5EF4-FFF2-40B4-BE49-F238E27FC236}">
                <a16:creationId xmlns:a16="http://schemas.microsoft.com/office/drawing/2014/main" id="{5CD86246-708F-30BC-6073-1EBE752609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351" y="1029810"/>
            <a:ext cx="8540319" cy="5116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842674"/>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B0B-8C0E-4AF5-BF85-38064C1C6C59}"/>
              </a:ext>
            </a:extLst>
          </p:cNvPr>
          <p:cNvSpPr>
            <a:spLocks noGrp="1"/>
          </p:cNvSpPr>
          <p:nvPr>
            <p:ph type="title"/>
          </p:nvPr>
        </p:nvSpPr>
        <p:spPr>
          <a:xfrm>
            <a:off x="457200" y="990600"/>
            <a:ext cx="8229600" cy="1143000"/>
          </a:xfrm>
        </p:spPr>
        <p:txBody>
          <a:bodyPr/>
          <a:lstStyle/>
          <a:p>
            <a:r>
              <a:rPr lang="en-US" sz="66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rPr>
              <a:t>INTRODUCTION</a:t>
            </a:r>
          </a:p>
        </p:txBody>
      </p:sp>
      <p:sp>
        <p:nvSpPr>
          <p:cNvPr id="3" name="Content Placeholder 2">
            <a:extLst>
              <a:ext uri="{FF2B5EF4-FFF2-40B4-BE49-F238E27FC236}">
                <a16:creationId xmlns:a16="http://schemas.microsoft.com/office/drawing/2014/main" id="{6412FCDD-F8E1-405E-9018-A4E0E5DD63A9}"/>
              </a:ext>
            </a:extLst>
          </p:cNvPr>
          <p:cNvSpPr>
            <a:spLocks noGrp="1"/>
          </p:cNvSpPr>
          <p:nvPr>
            <p:ph idx="1"/>
          </p:nvPr>
        </p:nvSpPr>
        <p:spPr>
          <a:xfrm>
            <a:off x="235670" y="2133601"/>
            <a:ext cx="8451130" cy="4012555"/>
          </a:xfrm>
        </p:spPr>
        <p:txBody>
          <a:bodyPr>
            <a:noAutofit/>
          </a:bodyPr>
          <a:lstStyle/>
          <a:p>
            <a:pPr algn="just"/>
            <a:r>
              <a:rPr lang="en-IN" sz="2000" dirty="0">
                <a:effectLst/>
                <a:latin typeface="Times New Roman" panose="02020603050405020304" pitchFamily="18" charset="0"/>
                <a:cs typeface="Times New Roman" panose="02020603050405020304" pitchFamily="18" charset="0"/>
              </a:rPr>
              <a:t>In real estate transactions, housing prices are crucial and function as an indicator of the status of the economy. While typical features like bedrooms or fences may be the first things that buyers consider when imagining their ideal house, this dataset shows that many other elements also play a significant role in price negotiations. Property prices may be greatly impacted by variables like local amenities, accessibility to transit, and structural features, highlighting the complex dynamics of real estate that go beyond common assumptions.</a:t>
            </a: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85752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CB0B-8C0E-4AF5-BF85-38064C1C6C59}"/>
              </a:ext>
            </a:extLst>
          </p:cNvPr>
          <p:cNvSpPr>
            <a:spLocks noGrp="1"/>
          </p:cNvSpPr>
          <p:nvPr>
            <p:ph type="title"/>
          </p:nvPr>
        </p:nvSpPr>
        <p:spPr>
          <a:xfrm>
            <a:off x="457200" y="1013199"/>
            <a:ext cx="8229600" cy="1143000"/>
          </a:xfrm>
        </p:spPr>
        <p:txBody>
          <a:bodyPr/>
          <a:lstStyle/>
          <a:p>
            <a:r>
              <a:rPr lang="en-US" sz="3200" b="1" dirty="0">
                <a:solidFill>
                  <a:schemeClr val="tx1"/>
                </a:solidFill>
                <a:latin typeface="Times New Roman" panose="02020603050405020304" pitchFamily="18" charset="0"/>
                <a:cs typeface="Times New Roman" panose="02020603050405020304" pitchFamily="18" charset="0"/>
              </a:rPr>
              <a:t>ABOUT THE DATA</a:t>
            </a:r>
            <a:endParaRPr 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3" name="Content Placeholder 2">
            <a:extLst>
              <a:ext uri="{FF2B5EF4-FFF2-40B4-BE49-F238E27FC236}">
                <a16:creationId xmlns:a16="http://schemas.microsoft.com/office/drawing/2014/main" id="{6412FCDD-F8E1-405E-9018-A4E0E5DD63A9}"/>
              </a:ext>
            </a:extLst>
          </p:cNvPr>
          <p:cNvSpPr>
            <a:spLocks noGrp="1"/>
          </p:cNvSpPr>
          <p:nvPr>
            <p:ph idx="1"/>
          </p:nvPr>
        </p:nvSpPr>
        <p:spPr>
          <a:xfrm>
            <a:off x="457200" y="2133600"/>
            <a:ext cx="8229600" cy="3992563"/>
          </a:xfrm>
        </p:spPr>
        <p:txBody>
          <a:bodyPr>
            <a:normAutofit/>
          </a:bodyPr>
          <a:lstStyle/>
          <a:p>
            <a:pPr marL="0" indent="0" algn="just">
              <a:buNone/>
            </a:pP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5C943F48-8779-9E41-5D45-82C36FFA69C3}"/>
              </a:ext>
            </a:extLst>
          </p:cNvPr>
          <p:cNvPicPr>
            <a:picLocks noChangeAspect="1"/>
          </p:cNvPicPr>
          <p:nvPr/>
        </p:nvPicPr>
        <p:blipFill>
          <a:blip r:embed="rId2"/>
          <a:stretch>
            <a:fillRect/>
          </a:stretch>
        </p:blipFill>
        <p:spPr bwMode="auto">
          <a:xfrm>
            <a:off x="523301" y="1861411"/>
            <a:ext cx="8163499"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5364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DC8A503-8461-447E-8193-A0500C131987}"/>
              </a:ext>
            </a:extLst>
          </p:cNvPr>
          <p:cNvSpPr>
            <a:spLocks noGrp="1"/>
          </p:cNvSpPr>
          <p:nvPr>
            <p:ph type="title"/>
          </p:nvPr>
        </p:nvSpPr>
        <p:spPr>
          <a:xfrm>
            <a:off x="457200" y="1007316"/>
            <a:ext cx="8229600" cy="1143000"/>
          </a:xfrm>
        </p:spPr>
        <p:txBody>
          <a:bodyPr/>
          <a:lstStyle/>
          <a:p>
            <a:r>
              <a:rPr lang="en-IN" sz="3200" b="1" u="none" strike="noStrike" dirty="0">
                <a:solidFill>
                  <a:schemeClr val="tx1"/>
                </a:solidFill>
                <a:effectLst/>
                <a:latin typeface="Times New Roman" panose="02020603050405020304" pitchFamily="18" charset="0"/>
                <a:cs typeface="Times New Roman" panose="02020603050405020304" pitchFamily="18" charset="0"/>
              </a:rPr>
              <a:t>Univariate Analysis</a:t>
            </a:r>
            <a:br>
              <a:rPr lang="en-IN" sz="3200" b="1" u="none" strike="noStrike" dirty="0">
                <a:solidFill>
                  <a:schemeClr val="tx1"/>
                </a:solidFill>
                <a:effectLst/>
                <a:latin typeface="Times New Roman" panose="02020603050405020304" pitchFamily="18" charset="0"/>
                <a:cs typeface="Times New Roman" panose="02020603050405020304" pitchFamily="18" charset="0"/>
              </a:rPr>
            </a:br>
            <a:br>
              <a:rPr lang="en-IN" sz="3200" b="1" u="none" strike="noStrike" dirty="0">
                <a:solidFill>
                  <a:schemeClr val="tx1"/>
                </a:solidFill>
                <a:effectLst/>
                <a:latin typeface="Times New Roman" panose="02020603050405020304" pitchFamily="18" charset="0"/>
                <a:cs typeface="Times New Roman" panose="02020603050405020304" pitchFamily="18" charset="0"/>
              </a:rPr>
            </a:br>
            <a:r>
              <a:rPr lang="en-IN" sz="2000" u="none" strike="noStrike" dirty="0">
                <a:solidFill>
                  <a:schemeClr val="tx1"/>
                </a:solidFill>
                <a:effectLst/>
                <a:latin typeface="Times New Roman" panose="02020603050405020304" pitchFamily="18" charset="0"/>
                <a:cs typeface="Times New Roman" panose="02020603050405020304" pitchFamily="18" charset="0"/>
              </a:rPr>
              <a:t>Histogram for 'CRIM', 'NOX', 'RM', 'AGE’, ‘MEDV’.</a:t>
            </a:r>
            <a:endParaRPr lang="en-US" altLang="en-US" sz="2000" dirty="0">
              <a:solidFill>
                <a:schemeClr val="tx1"/>
              </a:solidFill>
              <a:latin typeface="Times New Roman" panose="02020603050405020304" pitchFamily="18" charset="0"/>
              <a:ea typeface="Microsoft Himalaya" panose="01010100010101010101" pitchFamily="2" charset="0"/>
              <a:cs typeface="Times New Roman" panose="02020603050405020304" pitchFamily="18" charset="0"/>
            </a:endParaRPr>
          </a:p>
        </p:txBody>
      </p:sp>
      <p:pic>
        <p:nvPicPr>
          <p:cNvPr id="3" name="Content Placeholder 2">
            <a:extLst>
              <a:ext uri="{FF2B5EF4-FFF2-40B4-BE49-F238E27FC236}">
                <a16:creationId xmlns:a16="http://schemas.microsoft.com/office/drawing/2014/main" id="{620A007A-DDB6-2681-F997-FDD904922049}"/>
              </a:ext>
            </a:extLst>
          </p:cNvPr>
          <p:cNvPicPr>
            <a:picLocks noGrp="1" noChangeAspect="1"/>
          </p:cNvPicPr>
          <p:nvPr>
            <p:ph idx="1"/>
          </p:nvPr>
        </p:nvPicPr>
        <p:blipFill>
          <a:blip r:embed="rId2"/>
          <a:stretch>
            <a:fillRect/>
          </a:stretch>
        </p:blipFill>
        <p:spPr>
          <a:xfrm>
            <a:off x="936472" y="2291787"/>
            <a:ext cx="7271055" cy="39613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DC8A503-8461-447E-8193-A0500C131987}"/>
              </a:ext>
            </a:extLst>
          </p:cNvPr>
          <p:cNvSpPr>
            <a:spLocks noGrp="1"/>
          </p:cNvSpPr>
          <p:nvPr>
            <p:ph type="title"/>
          </p:nvPr>
        </p:nvSpPr>
        <p:spPr>
          <a:xfrm>
            <a:off x="457200" y="1007316"/>
            <a:ext cx="8229600" cy="933182"/>
          </a:xfrm>
        </p:spPr>
        <p:txBody>
          <a:bodyPr/>
          <a:lstStyle/>
          <a:p>
            <a:br>
              <a:rPr lang="en-IN" sz="2400" b="1" dirty="0">
                <a:solidFill>
                  <a:schemeClr val="tx1"/>
                </a:solidFill>
                <a:latin typeface="Times New Roman" panose="02020603050405020304" pitchFamily="18" charset="0"/>
                <a:cs typeface="Times New Roman" panose="02020603050405020304" pitchFamily="18" charset="0"/>
              </a:rPr>
            </a:br>
            <a:r>
              <a:rPr lang="en-IN" sz="2400" b="1" dirty="0">
                <a:solidFill>
                  <a:schemeClr val="tx1"/>
                </a:solidFill>
                <a:latin typeface="Times New Roman" panose="02020603050405020304" pitchFamily="18" charset="0"/>
                <a:cs typeface="Times New Roman" panose="02020603050405020304" pitchFamily="18" charset="0"/>
              </a:rPr>
              <a:t>Showcasing CHAS value counts</a:t>
            </a:r>
            <a:br>
              <a:rPr lang="en-IN" sz="2400" b="1" dirty="0">
                <a:solidFill>
                  <a:schemeClr val="tx1"/>
                </a:solidFill>
                <a:latin typeface="Times New Roman" panose="02020603050405020304" pitchFamily="18" charset="0"/>
                <a:cs typeface="Times New Roman" panose="02020603050405020304" pitchFamily="18" charset="0"/>
              </a:rPr>
            </a:br>
            <a:endParaRPr lang="en-US" altLang="en-US" sz="24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pic>
        <p:nvPicPr>
          <p:cNvPr id="3" name="Content Placeholder 2">
            <a:extLst>
              <a:ext uri="{FF2B5EF4-FFF2-40B4-BE49-F238E27FC236}">
                <a16:creationId xmlns:a16="http://schemas.microsoft.com/office/drawing/2014/main" id="{D331CA2B-504C-F775-611E-D948CD376248}"/>
              </a:ext>
            </a:extLst>
          </p:cNvPr>
          <p:cNvPicPr>
            <a:picLocks noGrp="1" noChangeAspect="1"/>
          </p:cNvPicPr>
          <p:nvPr>
            <p:ph idx="1"/>
          </p:nvPr>
        </p:nvPicPr>
        <p:blipFill>
          <a:blip r:embed="rId2"/>
          <a:stretch>
            <a:fillRect/>
          </a:stretch>
        </p:blipFill>
        <p:spPr>
          <a:xfrm>
            <a:off x="3502188" y="3031509"/>
            <a:ext cx="4806628" cy="3391684"/>
          </a:xfrm>
          <a:prstGeom prst="rect">
            <a:avLst/>
          </a:prstGeom>
        </p:spPr>
      </p:pic>
      <p:pic>
        <p:nvPicPr>
          <p:cNvPr id="4" name="Picture 3">
            <a:extLst>
              <a:ext uri="{FF2B5EF4-FFF2-40B4-BE49-F238E27FC236}">
                <a16:creationId xmlns:a16="http://schemas.microsoft.com/office/drawing/2014/main" id="{75911A93-5413-5DCB-523D-DE15C2937F9A}"/>
              </a:ext>
            </a:extLst>
          </p:cNvPr>
          <p:cNvPicPr>
            <a:picLocks noChangeAspect="1"/>
          </p:cNvPicPr>
          <p:nvPr/>
        </p:nvPicPr>
        <p:blipFill>
          <a:blip r:embed="rId3"/>
          <a:stretch>
            <a:fillRect/>
          </a:stretch>
        </p:blipFill>
        <p:spPr>
          <a:xfrm>
            <a:off x="457200" y="3068645"/>
            <a:ext cx="2781300" cy="990600"/>
          </a:xfrm>
          <a:prstGeom prst="rect">
            <a:avLst/>
          </a:prstGeom>
        </p:spPr>
      </p:pic>
      <p:sp>
        <p:nvSpPr>
          <p:cNvPr id="5" name="TextBox 4">
            <a:extLst>
              <a:ext uri="{FF2B5EF4-FFF2-40B4-BE49-F238E27FC236}">
                <a16:creationId xmlns:a16="http://schemas.microsoft.com/office/drawing/2014/main" id="{50005C34-898A-A248-AAD5-CE3D060CD2B8}"/>
              </a:ext>
            </a:extLst>
          </p:cNvPr>
          <p:cNvSpPr txBox="1"/>
          <p:nvPr/>
        </p:nvSpPr>
        <p:spPr>
          <a:xfrm>
            <a:off x="995423" y="2662177"/>
            <a:ext cx="191546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Numeric summary</a:t>
            </a:r>
          </a:p>
        </p:txBody>
      </p:sp>
      <p:sp>
        <p:nvSpPr>
          <p:cNvPr id="6" name="TextBox 5">
            <a:extLst>
              <a:ext uri="{FF2B5EF4-FFF2-40B4-BE49-F238E27FC236}">
                <a16:creationId xmlns:a16="http://schemas.microsoft.com/office/drawing/2014/main" id="{9977ED00-4025-8E3B-C46D-649A7D2CDC61}"/>
              </a:ext>
            </a:extLst>
          </p:cNvPr>
          <p:cNvSpPr txBox="1"/>
          <p:nvPr/>
        </p:nvSpPr>
        <p:spPr>
          <a:xfrm>
            <a:off x="3959441" y="2396971"/>
            <a:ext cx="5438303" cy="646331"/>
          </a:xfrm>
          <a:prstGeom prst="rect">
            <a:avLst/>
          </a:prstGeom>
          <a:noFill/>
        </p:spPr>
        <p:txBody>
          <a:bodyPr wrap="square" rtlCol="0">
            <a:spAutoFit/>
          </a:bodyPr>
          <a:lstStyle/>
          <a:p>
            <a:r>
              <a:rPr lang="en-IN" sz="1800" b="1" dirty="0">
                <a:solidFill>
                  <a:schemeClr val="tx1"/>
                </a:solidFill>
                <a:latin typeface="Times New Roman" panose="02020603050405020304" pitchFamily="18" charset="0"/>
                <a:cs typeface="Times New Roman" panose="02020603050405020304" pitchFamily="18" charset="0"/>
              </a:rPr>
              <a:t>Bar Plot plotting the value counts  of 'CHAS’</a:t>
            </a:r>
            <a:br>
              <a:rPr lang="en-IN" sz="1800" b="1" dirty="0">
                <a:solidFill>
                  <a:schemeClr val="tx1"/>
                </a:solidFill>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4123458420"/>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DC8A503-8461-447E-8193-A0500C131987}"/>
              </a:ext>
            </a:extLst>
          </p:cNvPr>
          <p:cNvSpPr>
            <a:spLocks noGrp="1"/>
          </p:cNvSpPr>
          <p:nvPr>
            <p:ph type="title"/>
          </p:nvPr>
        </p:nvSpPr>
        <p:spPr>
          <a:xfrm>
            <a:off x="457200" y="1111170"/>
            <a:ext cx="8229600" cy="744487"/>
          </a:xfrm>
        </p:spPr>
        <p:txBody>
          <a:bodyPr/>
          <a:lstStyle/>
          <a:p>
            <a:r>
              <a:rPr lang="en-IN" sz="3200" b="1" u="none" strike="noStrike" dirty="0">
                <a:solidFill>
                  <a:schemeClr val="tx1"/>
                </a:solidFill>
                <a:effectLst/>
                <a:latin typeface="Times New Roman" panose="02020603050405020304" pitchFamily="18" charset="0"/>
                <a:cs typeface="Times New Roman" panose="02020603050405020304" pitchFamily="18" charset="0"/>
              </a:rPr>
              <a:t>Bivariate Analysis</a:t>
            </a:r>
            <a:br>
              <a:rPr lang="en-IN" sz="3200" b="1" u="none" strike="noStrike" dirty="0">
                <a:solidFill>
                  <a:schemeClr val="tx1"/>
                </a:solidFill>
                <a:effectLst/>
                <a:latin typeface="Times New Roman" panose="02020603050405020304" pitchFamily="18" charset="0"/>
                <a:cs typeface="Times New Roman" panose="02020603050405020304" pitchFamily="18" charset="0"/>
              </a:rPr>
            </a:br>
            <a:r>
              <a:rPr lang="en-IN" sz="2400" b="1" u="none" strike="noStrike" dirty="0">
                <a:solidFill>
                  <a:schemeClr val="tx1"/>
                </a:solidFill>
                <a:effectLst/>
                <a:latin typeface="Times New Roman" panose="02020603050405020304" pitchFamily="18" charset="0"/>
                <a:cs typeface="Times New Roman" panose="02020603050405020304" pitchFamily="18" charset="0"/>
              </a:rPr>
              <a:t>Scatter plot of 'RM' and 'Price’</a:t>
            </a:r>
            <a:br>
              <a:rPr lang="en-IN" sz="3200" b="1" i="0" u="none" strike="noStrike" dirty="0">
                <a:solidFill>
                  <a:schemeClr val="tx1"/>
                </a:solidFill>
                <a:effectLst/>
                <a:latin typeface="Helvetica Neue" panose="02000503000000020004" pitchFamily="2" charset="0"/>
              </a:rPr>
            </a:br>
            <a:endParaRPr lang="en-US" altLang="en-US" sz="3200" dirty="0">
              <a:solidFill>
                <a:schemeClr val="tx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pic>
        <p:nvPicPr>
          <p:cNvPr id="3" name="Content Placeholder 2">
            <a:extLst>
              <a:ext uri="{FF2B5EF4-FFF2-40B4-BE49-F238E27FC236}">
                <a16:creationId xmlns:a16="http://schemas.microsoft.com/office/drawing/2014/main" id="{753004BA-F731-A67B-3315-1850ACD5BC80}"/>
              </a:ext>
            </a:extLst>
          </p:cNvPr>
          <p:cNvPicPr>
            <a:picLocks noGrp="1" noChangeAspect="1"/>
          </p:cNvPicPr>
          <p:nvPr>
            <p:ph idx="1"/>
          </p:nvPr>
        </p:nvPicPr>
        <p:blipFill>
          <a:blip r:embed="rId2"/>
          <a:stretch>
            <a:fillRect/>
          </a:stretch>
        </p:blipFill>
        <p:spPr>
          <a:xfrm>
            <a:off x="2020342" y="2073355"/>
            <a:ext cx="4864265" cy="3673475"/>
          </a:xfrm>
          <a:prstGeom prst="rect">
            <a:avLst/>
          </a:prstGeom>
        </p:spPr>
      </p:pic>
    </p:spTree>
    <p:extLst>
      <p:ext uri="{BB962C8B-B14F-4D97-AF65-F5344CB8AC3E}">
        <p14:creationId xmlns:p14="http://schemas.microsoft.com/office/powerpoint/2010/main" val="3755469275"/>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DC8A503-8461-447E-8193-A0500C131987}"/>
              </a:ext>
            </a:extLst>
          </p:cNvPr>
          <p:cNvSpPr>
            <a:spLocks noGrp="1"/>
          </p:cNvSpPr>
          <p:nvPr>
            <p:ph type="title"/>
          </p:nvPr>
        </p:nvSpPr>
        <p:spPr>
          <a:xfrm>
            <a:off x="457200" y="1007316"/>
            <a:ext cx="8229600" cy="1143000"/>
          </a:xfrm>
        </p:spPr>
        <p:txBody>
          <a:bodyPr/>
          <a:lstStyle/>
          <a:p>
            <a:r>
              <a:rPr lang="en-IN" sz="2400" u="none" strike="noStrike" dirty="0">
                <a:solidFill>
                  <a:schemeClr val="tx1"/>
                </a:solidFill>
                <a:effectLst/>
                <a:latin typeface="Times New Roman" panose="02020603050405020304" pitchFamily="18" charset="0"/>
                <a:cs typeface="Times New Roman" panose="02020603050405020304" pitchFamily="18" charset="0"/>
              </a:rPr>
              <a:t>Box plot for 'CHAS and 'MEDV'.</a:t>
            </a:r>
            <a:br>
              <a:rPr lang="en-IN" sz="2400" u="none" strike="noStrike" dirty="0">
                <a:solidFill>
                  <a:schemeClr val="tx1"/>
                </a:solidFill>
                <a:effectLst/>
                <a:latin typeface="Times New Roman" panose="02020603050405020304" pitchFamily="18" charset="0"/>
                <a:cs typeface="Times New Roman" panose="02020603050405020304" pitchFamily="18" charset="0"/>
              </a:rPr>
            </a:br>
            <a:endParaRPr lang="en-US" altLang="en-US" sz="2400" dirty="0">
              <a:solidFill>
                <a:schemeClr val="tx1"/>
              </a:solidFill>
              <a:latin typeface="Times New Roman" panose="02020603050405020304" pitchFamily="18" charset="0"/>
              <a:ea typeface="Microsoft Himalaya" panose="01010100010101010101" pitchFamily="2" charset="0"/>
              <a:cs typeface="Times New Roman" panose="02020603050405020304" pitchFamily="18" charset="0"/>
            </a:endParaRPr>
          </a:p>
        </p:txBody>
      </p:sp>
      <p:pic>
        <p:nvPicPr>
          <p:cNvPr id="3" name="Content Placeholder 2">
            <a:extLst>
              <a:ext uri="{FF2B5EF4-FFF2-40B4-BE49-F238E27FC236}">
                <a16:creationId xmlns:a16="http://schemas.microsoft.com/office/drawing/2014/main" id="{A81E9064-2DAD-D738-8927-3E867C8AA2EA}"/>
              </a:ext>
            </a:extLst>
          </p:cNvPr>
          <p:cNvPicPr>
            <a:picLocks noGrp="1" noChangeAspect="1"/>
          </p:cNvPicPr>
          <p:nvPr>
            <p:ph idx="1"/>
          </p:nvPr>
        </p:nvPicPr>
        <p:blipFill>
          <a:blip r:embed="rId2"/>
          <a:stretch>
            <a:fillRect/>
          </a:stretch>
        </p:blipFill>
        <p:spPr>
          <a:xfrm>
            <a:off x="1714500" y="1905945"/>
            <a:ext cx="5499100" cy="4152900"/>
          </a:xfrm>
          <a:prstGeom prst="rect">
            <a:avLst/>
          </a:prstGeom>
        </p:spPr>
      </p:pic>
    </p:spTree>
    <p:extLst>
      <p:ext uri="{BB962C8B-B14F-4D97-AF65-F5344CB8AC3E}">
        <p14:creationId xmlns:p14="http://schemas.microsoft.com/office/powerpoint/2010/main" val="993450693"/>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DC8A503-8461-447E-8193-A0500C131987}"/>
              </a:ext>
            </a:extLst>
          </p:cNvPr>
          <p:cNvSpPr>
            <a:spLocks noGrp="1"/>
          </p:cNvSpPr>
          <p:nvPr>
            <p:ph type="title"/>
          </p:nvPr>
        </p:nvSpPr>
        <p:spPr>
          <a:xfrm>
            <a:off x="457200" y="1007316"/>
            <a:ext cx="8229600" cy="1143000"/>
          </a:xfrm>
        </p:spPr>
        <p:txBody>
          <a:bodyPr/>
          <a:lstStyle/>
          <a:p>
            <a:r>
              <a:rPr lang="en-IN" sz="2400" u="none" strike="noStrike" dirty="0">
                <a:solidFill>
                  <a:srgbClr val="000000"/>
                </a:solidFill>
                <a:effectLst/>
                <a:latin typeface="Times New Roman" panose="02020603050405020304" pitchFamily="18" charset="0"/>
                <a:cs typeface="Times New Roman" panose="02020603050405020304" pitchFamily="18" charset="0"/>
              </a:rPr>
              <a:t>Pair plot for numerical variables like 'CRIM', 'ZN', 'INDUS', 'NOX', 'RM', 'MEDV'.</a:t>
            </a:r>
            <a:br>
              <a:rPr lang="en-IN" sz="2800" u="none" strike="noStrike" dirty="0">
                <a:solidFill>
                  <a:srgbClr val="000000"/>
                </a:solidFill>
                <a:effectLst/>
                <a:latin typeface="Times New Roman" panose="02020603050405020304" pitchFamily="18" charset="0"/>
                <a:cs typeface="Times New Roman" panose="02020603050405020304" pitchFamily="18" charset="0"/>
              </a:rPr>
            </a:br>
            <a:endParaRPr lang="en-US" altLang="en-US" sz="2800" dirty="0">
              <a:solidFill>
                <a:schemeClr val="tx1"/>
              </a:solidFill>
              <a:latin typeface="Times New Roman" panose="02020603050405020304" pitchFamily="18" charset="0"/>
              <a:ea typeface="Microsoft Himalaya" panose="01010100010101010101" pitchFamily="2" charset="0"/>
              <a:cs typeface="Times New Roman" panose="02020603050405020304" pitchFamily="18" charset="0"/>
            </a:endParaRPr>
          </a:p>
        </p:txBody>
      </p:sp>
      <p:pic>
        <p:nvPicPr>
          <p:cNvPr id="3" name="Content Placeholder 2">
            <a:extLst>
              <a:ext uri="{FF2B5EF4-FFF2-40B4-BE49-F238E27FC236}">
                <a16:creationId xmlns:a16="http://schemas.microsoft.com/office/drawing/2014/main" id="{0F873701-7C07-5CA3-AEB7-92C72E335E24}"/>
              </a:ext>
            </a:extLst>
          </p:cNvPr>
          <p:cNvPicPr>
            <a:picLocks noGrp="1" noChangeAspect="1"/>
          </p:cNvPicPr>
          <p:nvPr>
            <p:ph idx="1"/>
          </p:nvPr>
        </p:nvPicPr>
        <p:blipFill>
          <a:blip r:embed="rId2"/>
          <a:stretch>
            <a:fillRect/>
          </a:stretch>
        </p:blipFill>
        <p:spPr>
          <a:xfrm>
            <a:off x="1504709" y="1724628"/>
            <a:ext cx="5879939" cy="4734045"/>
          </a:xfrm>
          <a:prstGeom prst="rect">
            <a:avLst/>
          </a:prstGeom>
        </p:spPr>
      </p:pic>
    </p:spTree>
    <p:extLst>
      <p:ext uri="{BB962C8B-B14F-4D97-AF65-F5344CB8AC3E}">
        <p14:creationId xmlns:p14="http://schemas.microsoft.com/office/powerpoint/2010/main" val="2426066305"/>
      </p:ext>
    </p:extLst>
  </p:cSld>
  <p:clrMapOvr>
    <a:masterClrMapping/>
  </p:clrMapOvr>
  <mc:AlternateContent xmlns:mc="http://schemas.openxmlformats.org/markup-compatibility/2006" xmlns:p14="http://schemas.microsoft.com/office/powerpoint/2010/main">
    <mc:Choice Requires="p14">
      <p:transition spd="slow" p14:dur="30000">
        <p:wipe/>
      </p:transition>
    </mc:Choice>
    <mc:Fallback xmlns="">
      <p:transition spd="slow">
        <p:wip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4765</TotalTime>
  <Words>1035</Words>
  <Application>Microsoft Macintosh PowerPoint</Application>
  <PresentationFormat>On-screen Show (4:3)</PresentationFormat>
  <Paragraphs>97</Paragraphs>
  <Slides>27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Calibri</vt:lpstr>
      <vt:lpstr>Helvetica Neue</vt:lpstr>
      <vt:lpstr>Microsoft Himalaya</vt:lpstr>
      <vt:lpstr>Times New Roman</vt:lpstr>
      <vt:lpstr>Office Theme</vt:lpstr>
      <vt:lpstr>1_Office Theme</vt:lpstr>
      <vt:lpstr> House Price Prediction in Boston</vt:lpstr>
      <vt:lpstr>CONTENTS OF THE PRESENTATION</vt:lpstr>
      <vt:lpstr>INTRODUCTION</vt:lpstr>
      <vt:lpstr>ABOUT THE DATA</vt:lpstr>
      <vt:lpstr>Univariate Analysis  Histogram for 'CRIM', 'NOX', 'RM', 'AGE’, ‘MEDV’.</vt:lpstr>
      <vt:lpstr> Showcasing CHAS value counts </vt:lpstr>
      <vt:lpstr>Bivariate Analysis Scatter plot of 'RM' and 'Price’ </vt:lpstr>
      <vt:lpstr>Box plot for 'CHAS and 'MEDV'. </vt:lpstr>
      <vt:lpstr>Pair plot for numerical variables like 'CRIM', 'ZN', 'INDUS', 'NOX', 'RM', 'MEDV'. </vt:lpstr>
      <vt:lpstr>Multivariate Analysis 3D Scatter plot of 'RM, 'AGE' and 'MEDV' with 'CHAS'. </vt:lpstr>
      <vt:lpstr>Stacked bar plot of 'MEDV'' by 'CHAS'. </vt:lpstr>
      <vt:lpstr>MACHINE LEARNING</vt:lpstr>
      <vt:lpstr>Feature Selection</vt:lpstr>
      <vt:lpstr>Model Selection </vt:lpstr>
      <vt:lpstr>Linear Regression</vt:lpstr>
      <vt:lpstr>Decision Tree Regression</vt:lpstr>
      <vt:lpstr>Random Forest Regression</vt:lpstr>
      <vt:lpstr>Extra Trees Regression</vt:lpstr>
      <vt:lpstr>Gradient Boosting Regression</vt:lpstr>
      <vt:lpstr>Model Comparison</vt:lpstr>
      <vt:lpstr>Comparison</vt:lpstr>
      <vt:lpstr>WEB APPLICATION</vt:lpstr>
      <vt:lpstr>If Charles river=1(near to river)</vt:lpstr>
      <vt:lpstr>If Charles River=0(Away from river)</vt:lpstr>
      <vt:lpstr>Conclusion</vt:lpstr>
      <vt:lpstr>Future Scope</vt:lpstr>
      <vt:lpstr>PowerPoint Presentation</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pentareddymanasvi@gmail.com</cp:lastModifiedBy>
  <cp:revision>185</cp:revision>
  <dcterms:created xsi:type="dcterms:W3CDTF">2014-05-05T14:25:42Z</dcterms:created>
  <dcterms:modified xsi:type="dcterms:W3CDTF">2024-05-14T00:57:29Z</dcterms:modified>
</cp:coreProperties>
</file>